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2" r:id="rId2"/>
    <p:sldId id="284" r:id="rId3"/>
    <p:sldId id="285" r:id="rId4"/>
    <p:sldId id="286" r:id="rId5"/>
    <p:sldId id="287" r:id="rId6"/>
    <p:sldId id="288" r:id="rId7"/>
    <p:sldId id="291" r:id="rId8"/>
    <p:sldId id="292" r:id="rId9"/>
    <p:sldId id="280" r:id="rId10"/>
    <p:sldId id="293" r:id="rId11"/>
    <p:sldId id="257" r:id="rId12"/>
    <p:sldId id="258" r:id="rId13"/>
    <p:sldId id="259" r:id="rId14"/>
    <p:sldId id="260" r:id="rId15"/>
    <p:sldId id="261" r:id="rId16"/>
    <p:sldId id="262" r:id="rId17"/>
    <p:sldId id="263" r:id="rId18"/>
    <p:sldId id="268" r:id="rId19"/>
    <p:sldId id="264" r:id="rId20"/>
    <p:sldId id="269" r:id="rId21"/>
    <p:sldId id="265" r:id="rId22"/>
    <p:sldId id="283" r:id="rId23"/>
    <p:sldId id="275" r:id="rId24"/>
    <p:sldId id="276" r:id="rId25"/>
    <p:sldId id="277" r:id="rId26"/>
    <p:sldId id="278" r:id="rId27"/>
    <p:sldId id="279" r:id="rId28"/>
    <p:sldId id="281"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A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53" autoAdjust="0"/>
    <p:restoredTop sz="94660"/>
  </p:normalViewPr>
  <p:slideViewPr>
    <p:cSldViewPr snapToGrid="0">
      <p:cViewPr varScale="1">
        <p:scale>
          <a:sx n="114" d="100"/>
          <a:sy n="114" d="100"/>
        </p:scale>
        <p:origin x="93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E42CD-D6EB-468C-8EE4-490A45DA63BA}" type="datetimeFigureOut">
              <a:rPr lang="de-DE" smtClean="0"/>
              <a:t>06.10.16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860B1-8F06-4BC7-A728-7AC5043546DB}" type="slidenum">
              <a:rPr lang="de-DE" smtClean="0"/>
              <a:t>‹Nr.›</a:t>
            </a:fld>
            <a:endParaRPr lang="de-DE"/>
          </a:p>
        </p:txBody>
      </p:sp>
    </p:spTree>
    <p:extLst>
      <p:ext uri="{BB962C8B-B14F-4D97-AF65-F5344CB8AC3E}">
        <p14:creationId xmlns:p14="http://schemas.microsoft.com/office/powerpoint/2010/main" val="209305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976A1D0-E4AF-4C61-98BE-F303E8DBEEA3}" type="datetimeFigureOut">
              <a:rPr lang="de-DE" smtClean="0"/>
              <a:t>06.10.16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5242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976A1D0-E4AF-4C61-98BE-F303E8DBEEA3}" type="datetimeFigureOut">
              <a:rPr lang="de-DE" smtClean="0"/>
              <a:t>06.10.16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245704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976A1D0-E4AF-4C61-98BE-F303E8DBEEA3}" type="datetimeFigureOut">
              <a:rPr lang="de-DE" smtClean="0"/>
              <a:t>06.10.16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353137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976A1D0-E4AF-4C61-98BE-F303E8DBEEA3}" type="datetimeFigureOut">
              <a:rPr lang="de-DE" smtClean="0"/>
              <a:t>06.10.16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312248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E976A1D0-E4AF-4C61-98BE-F303E8DBEEA3}" type="datetimeFigureOut">
              <a:rPr lang="de-DE" smtClean="0"/>
              <a:t>06.10.16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216067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976A1D0-E4AF-4C61-98BE-F303E8DBEEA3}" type="datetimeFigureOut">
              <a:rPr lang="de-DE" smtClean="0"/>
              <a:t>06.10.16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45866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976A1D0-E4AF-4C61-98BE-F303E8DBEEA3}" type="datetimeFigureOut">
              <a:rPr lang="de-DE" smtClean="0"/>
              <a:t>06.10.16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124825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976A1D0-E4AF-4C61-98BE-F303E8DBEEA3}" type="datetimeFigureOut">
              <a:rPr lang="de-DE" smtClean="0"/>
              <a:t>06.10.16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183053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976A1D0-E4AF-4C61-98BE-F303E8DBEEA3}" type="datetimeFigureOut">
              <a:rPr lang="de-DE" smtClean="0"/>
              <a:t>06.10.16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11449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E976A1D0-E4AF-4C61-98BE-F303E8DBEEA3}" type="datetimeFigureOut">
              <a:rPr lang="de-DE" smtClean="0"/>
              <a:t>06.10.16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97109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E976A1D0-E4AF-4C61-98BE-F303E8DBEEA3}" type="datetimeFigureOut">
              <a:rPr lang="de-DE" smtClean="0"/>
              <a:t>06.10.16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9C95FD-0227-4ABF-8835-EC9C78BBABE8}" type="slidenum">
              <a:rPr lang="de-DE" smtClean="0"/>
              <a:t>‹Nr.›</a:t>
            </a:fld>
            <a:endParaRPr lang="de-DE"/>
          </a:p>
        </p:txBody>
      </p:sp>
    </p:spTree>
    <p:extLst>
      <p:ext uri="{BB962C8B-B14F-4D97-AF65-F5344CB8AC3E}">
        <p14:creationId xmlns:p14="http://schemas.microsoft.com/office/powerpoint/2010/main" val="175023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6A1D0-E4AF-4C61-98BE-F303E8DBEEA3}" type="datetimeFigureOut">
              <a:rPr lang="de-DE" smtClean="0"/>
              <a:t>06.10.16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C95FD-0227-4ABF-8835-EC9C78BBABE8}" type="slidenum">
              <a:rPr lang="de-DE" smtClean="0"/>
              <a:t>‹Nr.›</a:t>
            </a:fld>
            <a:endParaRPr lang="de-DE"/>
          </a:p>
        </p:txBody>
      </p:sp>
    </p:spTree>
    <p:extLst>
      <p:ext uri="{BB962C8B-B14F-4D97-AF65-F5344CB8AC3E}">
        <p14:creationId xmlns:p14="http://schemas.microsoft.com/office/powerpoint/2010/main" val="3325013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17" Type="http://schemas.openxmlformats.org/officeDocument/2006/relationships/image" Target="../media/image119.png"/><Relationship Id="rId21" Type="http://schemas.openxmlformats.org/officeDocument/2006/relationships/image" Target="../media/image24.png"/><Relationship Id="rId42" Type="http://schemas.openxmlformats.org/officeDocument/2006/relationships/image" Target="../media/image45.png"/><Relationship Id="rId63" Type="http://schemas.openxmlformats.org/officeDocument/2006/relationships/image" Target="../media/image65.png"/><Relationship Id="rId84" Type="http://schemas.openxmlformats.org/officeDocument/2006/relationships/image" Target="../media/image86.png"/><Relationship Id="rId138" Type="http://schemas.openxmlformats.org/officeDocument/2006/relationships/image" Target="../media/image140.png"/><Relationship Id="rId159" Type="http://schemas.openxmlformats.org/officeDocument/2006/relationships/image" Target="../media/image161.png"/><Relationship Id="rId170" Type="http://schemas.openxmlformats.org/officeDocument/2006/relationships/image" Target="../media/image172.png"/><Relationship Id="rId191" Type="http://schemas.openxmlformats.org/officeDocument/2006/relationships/image" Target="../media/image193.png"/><Relationship Id="rId205" Type="http://schemas.openxmlformats.org/officeDocument/2006/relationships/image" Target="../media/image207.png"/><Relationship Id="rId226" Type="http://schemas.openxmlformats.org/officeDocument/2006/relationships/slide" Target="slide24.xml"/><Relationship Id="rId107" Type="http://schemas.openxmlformats.org/officeDocument/2006/relationships/image" Target="../media/image109.png"/><Relationship Id="rId11" Type="http://schemas.openxmlformats.org/officeDocument/2006/relationships/image" Target="../media/image14.png"/><Relationship Id="rId32" Type="http://schemas.openxmlformats.org/officeDocument/2006/relationships/image" Target="../media/image35.png"/><Relationship Id="rId53" Type="http://schemas.openxmlformats.org/officeDocument/2006/relationships/image" Target="../media/image56.png"/><Relationship Id="rId74" Type="http://schemas.openxmlformats.org/officeDocument/2006/relationships/image" Target="../media/image76.png"/><Relationship Id="rId128" Type="http://schemas.openxmlformats.org/officeDocument/2006/relationships/image" Target="../media/image130.png"/><Relationship Id="rId149" Type="http://schemas.openxmlformats.org/officeDocument/2006/relationships/image" Target="../media/image151.png"/><Relationship Id="rId5" Type="http://schemas.openxmlformats.org/officeDocument/2006/relationships/image" Target="../media/image8.png"/><Relationship Id="rId95" Type="http://schemas.openxmlformats.org/officeDocument/2006/relationships/image" Target="../media/image97.png"/><Relationship Id="rId160" Type="http://schemas.openxmlformats.org/officeDocument/2006/relationships/image" Target="../media/image162.png"/><Relationship Id="rId181" Type="http://schemas.openxmlformats.org/officeDocument/2006/relationships/image" Target="../media/image183.png"/><Relationship Id="rId216" Type="http://schemas.openxmlformats.org/officeDocument/2006/relationships/image" Target="../media/image218.png"/><Relationship Id="rId22" Type="http://schemas.openxmlformats.org/officeDocument/2006/relationships/image" Target="../media/image25.png"/><Relationship Id="rId27" Type="http://schemas.openxmlformats.org/officeDocument/2006/relationships/image" Target="../media/image30.png"/><Relationship Id="rId43" Type="http://schemas.openxmlformats.org/officeDocument/2006/relationships/image" Target="../media/image46.png"/><Relationship Id="rId48" Type="http://schemas.openxmlformats.org/officeDocument/2006/relationships/image" Target="../media/image51.png"/><Relationship Id="rId64" Type="http://schemas.openxmlformats.org/officeDocument/2006/relationships/image" Target="../media/image66.png"/><Relationship Id="rId69" Type="http://schemas.openxmlformats.org/officeDocument/2006/relationships/image" Target="../media/image71.png"/><Relationship Id="rId113" Type="http://schemas.openxmlformats.org/officeDocument/2006/relationships/image" Target="../media/image115.png"/><Relationship Id="rId118" Type="http://schemas.openxmlformats.org/officeDocument/2006/relationships/image" Target="../media/image120.png"/><Relationship Id="rId134" Type="http://schemas.openxmlformats.org/officeDocument/2006/relationships/image" Target="../media/image136.png"/><Relationship Id="rId139" Type="http://schemas.openxmlformats.org/officeDocument/2006/relationships/image" Target="../media/image141.png"/><Relationship Id="rId80" Type="http://schemas.openxmlformats.org/officeDocument/2006/relationships/image" Target="../media/image82.png"/><Relationship Id="rId85" Type="http://schemas.openxmlformats.org/officeDocument/2006/relationships/image" Target="../media/image87.png"/><Relationship Id="rId150" Type="http://schemas.openxmlformats.org/officeDocument/2006/relationships/image" Target="../media/image152.png"/><Relationship Id="rId155" Type="http://schemas.openxmlformats.org/officeDocument/2006/relationships/image" Target="../media/image157.png"/><Relationship Id="rId171" Type="http://schemas.openxmlformats.org/officeDocument/2006/relationships/image" Target="../media/image173.png"/><Relationship Id="rId176" Type="http://schemas.openxmlformats.org/officeDocument/2006/relationships/image" Target="../media/image178.png"/><Relationship Id="rId192" Type="http://schemas.openxmlformats.org/officeDocument/2006/relationships/image" Target="../media/image194.png"/><Relationship Id="rId197" Type="http://schemas.openxmlformats.org/officeDocument/2006/relationships/image" Target="../media/image199.png"/><Relationship Id="rId206" Type="http://schemas.openxmlformats.org/officeDocument/2006/relationships/image" Target="../media/image208.png"/><Relationship Id="rId227" Type="http://schemas.openxmlformats.org/officeDocument/2006/relationships/slide" Target="slide25.xml"/><Relationship Id="rId201" Type="http://schemas.openxmlformats.org/officeDocument/2006/relationships/image" Target="../media/image203.png"/><Relationship Id="rId222" Type="http://schemas.openxmlformats.org/officeDocument/2006/relationships/slide" Target="slide17.xml"/><Relationship Id="rId12" Type="http://schemas.openxmlformats.org/officeDocument/2006/relationships/image" Target="../media/image15.png"/><Relationship Id="rId17" Type="http://schemas.openxmlformats.org/officeDocument/2006/relationships/image" Target="../media/image20.png"/><Relationship Id="rId33" Type="http://schemas.openxmlformats.org/officeDocument/2006/relationships/image" Target="../media/image36.png"/><Relationship Id="rId38" Type="http://schemas.openxmlformats.org/officeDocument/2006/relationships/image" Target="../media/image41.png"/><Relationship Id="rId59" Type="http://schemas.openxmlformats.org/officeDocument/2006/relationships/image" Target="../media/image2.png"/><Relationship Id="rId103" Type="http://schemas.openxmlformats.org/officeDocument/2006/relationships/image" Target="../media/image105.png"/><Relationship Id="rId108" Type="http://schemas.openxmlformats.org/officeDocument/2006/relationships/image" Target="../media/image110.png"/><Relationship Id="rId124" Type="http://schemas.openxmlformats.org/officeDocument/2006/relationships/image" Target="../media/image126.png"/><Relationship Id="rId129" Type="http://schemas.openxmlformats.org/officeDocument/2006/relationships/image" Target="../media/image131.png"/><Relationship Id="rId54" Type="http://schemas.openxmlformats.org/officeDocument/2006/relationships/image" Target="../media/image57.png"/><Relationship Id="rId70" Type="http://schemas.openxmlformats.org/officeDocument/2006/relationships/image" Target="../media/image72.png"/><Relationship Id="rId75" Type="http://schemas.openxmlformats.org/officeDocument/2006/relationships/image" Target="../media/image77.png"/><Relationship Id="rId91" Type="http://schemas.openxmlformats.org/officeDocument/2006/relationships/image" Target="../media/image93.png"/><Relationship Id="rId96" Type="http://schemas.openxmlformats.org/officeDocument/2006/relationships/image" Target="../media/image98.png"/><Relationship Id="rId140" Type="http://schemas.openxmlformats.org/officeDocument/2006/relationships/image" Target="../media/image142.png"/><Relationship Id="rId145" Type="http://schemas.openxmlformats.org/officeDocument/2006/relationships/image" Target="../media/image147.png"/><Relationship Id="rId161" Type="http://schemas.openxmlformats.org/officeDocument/2006/relationships/image" Target="../media/image163.png"/><Relationship Id="rId166" Type="http://schemas.openxmlformats.org/officeDocument/2006/relationships/image" Target="../media/image168.png"/><Relationship Id="rId182" Type="http://schemas.openxmlformats.org/officeDocument/2006/relationships/image" Target="../media/image184.png"/><Relationship Id="rId187" Type="http://schemas.openxmlformats.org/officeDocument/2006/relationships/image" Target="../media/image189.png"/><Relationship Id="rId217"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image" Target="../media/image9.png"/><Relationship Id="rId212" Type="http://schemas.openxmlformats.org/officeDocument/2006/relationships/image" Target="../media/image214.png"/><Relationship Id="rId233" Type="http://schemas.openxmlformats.org/officeDocument/2006/relationships/slide" Target="slide16.xml"/><Relationship Id="rId23" Type="http://schemas.openxmlformats.org/officeDocument/2006/relationships/image" Target="../media/image26.png"/><Relationship Id="rId28" Type="http://schemas.openxmlformats.org/officeDocument/2006/relationships/image" Target="../media/image31.png"/><Relationship Id="rId49" Type="http://schemas.openxmlformats.org/officeDocument/2006/relationships/image" Target="../media/image52.png"/><Relationship Id="rId114" Type="http://schemas.openxmlformats.org/officeDocument/2006/relationships/image" Target="../media/image116.png"/><Relationship Id="rId119" Type="http://schemas.openxmlformats.org/officeDocument/2006/relationships/image" Target="../media/image121.png"/><Relationship Id="rId44" Type="http://schemas.openxmlformats.org/officeDocument/2006/relationships/image" Target="../media/image47.png"/><Relationship Id="rId60" Type="http://schemas.openxmlformats.org/officeDocument/2006/relationships/image" Target="../media/image62.png"/><Relationship Id="rId65" Type="http://schemas.openxmlformats.org/officeDocument/2006/relationships/image" Target="../media/image67.png"/><Relationship Id="rId81" Type="http://schemas.openxmlformats.org/officeDocument/2006/relationships/image" Target="../media/image83.png"/><Relationship Id="rId86" Type="http://schemas.openxmlformats.org/officeDocument/2006/relationships/image" Target="../media/image88.png"/><Relationship Id="rId130" Type="http://schemas.openxmlformats.org/officeDocument/2006/relationships/image" Target="../media/image132.png"/><Relationship Id="rId135" Type="http://schemas.openxmlformats.org/officeDocument/2006/relationships/image" Target="../media/image137.png"/><Relationship Id="rId151" Type="http://schemas.openxmlformats.org/officeDocument/2006/relationships/image" Target="../media/image153.png"/><Relationship Id="rId156" Type="http://schemas.openxmlformats.org/officeDocument/2006/relationships/image" Target="../media/image158.png"/><Relationship Id="rId177" Type="http://schemas.openxmlformats.org/officeDocument/2006/relationships/image" Target="../media/image179.png"/><Relationship Id="rId198" Type="http://schemas.openxmlformats.org/officeDocument/2006/relationships/image" Target="../media/image200.png"/><Relationship Id="rId172" Type="http://schemas.openxmlformats.org/officeDocument/2006/relationships/image" Target="../media/image174.png"/><Relationship Id="rId193" Type="http://schemas.openxmlformats.org/officeDocument/2006/relationships/image" Target="../media/image195.png"/><Relationship Id="rId202" Type="http://schemas.openxmlformats.org/officeDocument/2006/relationships/image" Target="../media/image204.png"/><Relationship Id="rId207" Type="http://schemas.openxmlformats.org/officeDocument/2006/relationships/image" Target="../media/image209.png"/><Relationship Id="rId223" Type="http://schemas.openxmlformats.org/officeDocument/2006/relationships/slide" Target="slide19.xml"/><Relationship Id="rId228" Type="http://schemas.openxmlformats.org/officeDocument/2006/relationships/slide" Target="slide26.xml"/><Relationship Id="rId13" Type="http://schemas.openxmlformats.org/officeDocument/2006/relationships/image" Target="../media/image16.png"/><Relationship Id="rId18" Type="http://schemas.openxmlformats.org/officeDocument/2006/relationships/image" Target="../media/image21.png"/><Relationship Id="rId39" Type="http://schemas.openxmlformats.org/officeDocument/2006/relationships/image" Target="../media/image42.png"/><Relationship Id="rId109" Type="http://schemas.openxmlformats.org/officeDocument/2006/relationships/image" Target="../media/image111.png"/><Relationship Id="rId34" Type="http://schemas.openxmlformats.org/officeDocument/2006/relationships/image" Target="../media/image37.png"/><Relationship Id="rId50" Type="http://schemas.openxmlformats.org/officeDocument/2006/relationships/image" Target="../media/image53.png"/><Relationship Id="rId55" Type="http://schemas.openxmlformats.org/officeDocument/2006/relationships/image" Target="../media/image58.png"/><Relationship Id="rId76" Type="http://schemas.openxmlformats.org/officeDocument/2006/relationships/image" Target="../media/image78.png"/><Relationship Id="rId97" Type="http://schemas.openxmlformats.org/officeDocument/2006/relationships/image" Target="../media/image99.png"/><Relationship Id="rId104" Type="http://schemas.openxmlformats.org/officeDocument/2006/relationships/image" Target="../media/image106.png"/><Relationship Id="rId120" Type="http://schemas.openxmlformats.org/officeDocument/2006/relationships/image" Target="../media/image122.png"/><Relationship Id="rId125" Type="http://schemas.openxmlformats.org/officeDocument/2006/relationships/image" Target="../media/image127.png"/><Relationship Id="rId141" Type="http://schemas.openxmlformats.org/officeDocument/2006/relationships/image" Target="../media/image143.png"/><Relationship Id="rId146" Type="http://schemas.openxmlformats.org/officeDocument/2006/relationships/image" Target="../media/image148.png"/><Relationship Id="rId167" Type="http://schemas.openxmlformats.org/officeDocument/2006/relationships/image" Target="../media/image169.png"/><Relationship Id="rId188" Type="http://schemas.openxmlformats.org/officeDocument/2006/relationships/image" Target="../media/image190.png"/><Relationship Id="rId7" Type="http://schemas.openxmlformats.org/officeDocument/2006/relationships/image" Target="../media/image10.png"/><Relationship Id="rId71" Type="http://schemas.openxmlformats.org/officeDocument/2006/relationships/image" Target="../media/image73.png"/><Relationship Id="rId92" Type="http://schemas.openxmlformats.org/officeDocument/2006/relationships/image" Target="../media/image94.png"/><Relationship Id="rId162" Type="http://schemas.openxmlformats.org/officeDocument/2006/relationships/image" Target="../media/image164.png"/><Relationship Id="rId183" Type="http://schemas.openxmlformats.org/officeDocument/2006/relationships/image" Target="../media/image185.png"/><Relationship Id="rId213" Type="http://schemas.openxmlformats.org/officeDocument/2006/relationships/image" Target="../media/image215.png"/><Relationship Id="rId218" Type="http://schemas.openxmlformats.org/officeDocument/2006/relationships/slide" Target="slide12.xml"/><Relationship Id="rId234" Type="http://schemas.openxmlformats.org/officeDocument/2006/relationships/slide" Target="slide28.xml"/><Relationship Id="rId2" Type="http://schemas.openxmlformats.org/officeDocument/2006/relationships/image" Target="../media/image5.png"/><Relationship Id="rId29" Type="http://schemas.openxmlformats.org/officeDocument/2006/relationships/image" Target="../media/image32.png"/><Relationship Id="rId24" Type="http://schemas.openxmlformats.org/officeDocument/2006/relationships/image" Target="../media/image27.png"/><Relationship Id="rId40" Type="http://schemas.openxmlformats.org/officeDocument/2006/relationships/image" Target="../media/image43.png"/><Relationship Id="rId45" Type="http://schemas.openxmlformats.org/officeDocument/2006/relationships/image" Target="../media/image48.png"/><Relationship Id="rId66" Type="http://schemas.openxmlformats.org/officeDocument/2006/relationships/image" Target="../media/image68.png"/><Relationship Id="rId87" Type="http://schemas.openxmlformats.org/officeDocument/2006/relationships/image" Target="../media/image89.png"/><Relationship Id="rId110" Type="http://schemas.openxmlformats.org/officeDocument/2006/relationships/image" Target="../media/image112.png"/><Relationship Id="rId115" Type="http://schemas.openxmlformats.org/officeDocument/2006/relationships/image" Target="../media/image117.png"/><Relationship Id="rId131" Type="http://schemas.openxmlformats.org/officeDocument/2006/relationships/image" Target="../media/image133.png"/><Relationship Id="rId136" Type="http://schemas.openxmlformats.org/officeDocument/2006/relationships/image" Target="../media/image138.png"/><Relationship Id="rId157" Type="http://schemas.openxmlformats.org/officeDocument/2006/relationships/image" Target="../media/image159.png"/><Relationship Id="rId178" Type="http://schemas.openxmlformats.org/officeDocument/2006/relationships/image" Target="../media/image180.png"/><Relationship Id="rId61" Type="http://schemas.openxmlformats.org/officeDocument/2006/relationships/image" Target="../media/image63.png"/><Relationship Id="rId82" Type="http://schemas.openxmlformats.org/officeDocument/2006/relationships/image" Target="../media/image84.png"/><Relationship Id="rId152" Type="http://schemas.openxmlformats.org/officeDocument/2006/relationships/image" Target="../media/image154.png"/><Relationship Id="rId173" Type="http://schemas.openxmlformats.org/officeDocument/2006/relationships/image" Target="../media/image175.png"/><Relationship Id="rId194" Type="http://schemas.openxmlformats.org/officeDocument/2006/relationships/image" Target="../media/image196.png"/><Relationship Id="rId199" Type="http://schemas.openxmlformats.org/officeDocument/2006/relationships/image" Target="../media/image201.png"/><Relationship Id="rId203" Type="http://schemas.openxmlformats.org/officeDocument/2006/relationships/image" Target="../media/image205.png"/><Relationship Id="rId208" Type="http://schemas.openxmlformats.org/officeDocument/2006/relationships/image" Target="../media/image210.png"/><Relationship Id="rId229" Type="http://schemas.openxmlformats.org/officeDocument/2006/relationships/image" Target="../media/image219.png"/><Relationship Id="rId19" Type="http://schemas.openxmlformats.org/officeDocument/2006/relationships/image" Target="../media/image22.png"/><Relationship Id="rId224" Type="http://schemas.openxmlformats.org/officeDocument/2006/relationships/slide" Target="slide21.xml"/><Relationship Id="rId14" Type="http://schemas.openxmlformats.org/officeDocument/2006/relationships/image" Target="../media/image17.png"/><Relationship Id="rId30" Type="http://schemas.openxmlformats.org/officeDocument/2006/relationships/image" Target="../media/image33.png"/><Relationship Id="rId35" Type="http://schemas.openxmlformats.org/officeDocument/2006/relationships/image" Target="../media/image38.png"/><Relationship Id="rId56" Type="http://schemas.openxmlformats.org/officeDocument/2006/relationships/image" Target="../media/image59.png"/><Relationship Id="rId77" Type="http://schemas.openxmlformats.org/officeDocument/2006/relationships/image" Target="../media/image79.png"/><Relationship Id="rId100" Type="http://schemas.openxmlformats.org/officeDocument/2006/relationships/image" Target="../media/image102.png"/><Relationship Id="rId105" Type="http://schemas.openxmlformats.org/officeDocument/2006/relationships/image" Target="../media/image107.png"/><Relationship Id="rId126" Type="http://schemas.openxmlformats.org/officeDocument/2006/relationships/image" Target="../media/image128.png"/><Relationship Id="rId147" Type="http://schemas.openxmlformats.org/officeDocument/2006/relationships/image" Target="../media/image149.png"/><Relationship Id="rId168" Type="http://schemas.openxmlformats.org/officeDocument/2006/relationships/image" Target="../media/image170.png"/><Relationship Id="rId8" Type="http://schemas.openxmlformats.org/officeDocument/2006/relationships/image" Target="../media/image11.png"/><Relationship Id="rId51" Type="http://schemas.openxmlformats.org/officeDocument/2006/relationships/image" Target="../media/image54.png"/><Relationship Id="rId72" Type="http://schemas.openxmlformats.org/officeDocument/2006/relationships/image" Target="../media/image74.png"/><Relationship Id="rId93" Type="http://schemas.openxmlformats.org/officeDocument/2006/relationships/image" Target="../media/image95.png"/><Relationship Id="rId98" Type="http://schemas.openxmlformats.org/officeDocument/2006/relationships/image" Target="../media/image100.png"/><Relationship Id="rId121" Type="http://schemas.openxmlformats.org/officeDocument/2006/relationships/image" Target="../media/image123.png"/><Relationship Id="rId142" Type="http://schemas.openxmlformats.org/officeDocument/2006/relationships/image" Target="../media/image144.png"/><Relationship Id="rId163" Type="http://schemas.openxmlformats.org/officeDocument/2006/relationships/image" Target="../media/image165.png"/><Relationship Id="rId184" Type="http://schemas.openxmlformats.org/officeDocument/2006/relationships/image" Target="../media/image186.png"/><Relationship Id="rId189" Type="http://schemas.openxmlformats.org/officeDocument/2006/relationships/image" Target="../media/image191.png"/><Relationship Id="rId219" Type="http://schemas.openxmlformats.org/officeDocument/2006/relationships/slide" Target="slide15.xml"/><Relationship Id="rId3" Type="http://schemas.openxmlformats.org/officeDocument/2006/relationships/image" Target="../media/image6.png"/><Relationship Id="rId214" Type="http://schemas.openxmlformats.org/officeDocument/2006/relationships/image" Target="../media/image216.png"/><Relationship Id="rId230" Type="http://schemas.openxmlformats.org/officeDocument/2006/relationships/image" Target="../media/image220.png"/><Relationship Id="rId25" Type="http://schemas.openxmlformats.org/officeDocument/2006/relationships/image" Target="../media/image28.png"/><Relationship Id="rId46" Type="http://schemas.openxmlformats.org/officeDocument/2006/relationships/image" Target="../media/image49.png"/><Relationship Id="rId67" Type="http://schemas.openxmlformats.org/officeDocument/2006/relationships/image" Target="../media/image69.png"/><Relationship Id="rId116" Type="http://schemas.openxmlformats.org/officeDocument/2006/relationships/image" Target="../media/image118.png"/><Relationship Id="rId137" Type="http://schemas.openxmlformats.org/officeDocument/2006/relationships/image" Target="../media/image139.png"/><Relationship Id="rId158" Type="http://schemas.openxmlformats.org/officeDocument/2006/relationships/image" Target="../media/image160.png"/><Relationship Id="rId20" Type="http://schemas.openxmlformats.org/officeDocument/2006/relationships/image" Target="../media/image23.png"/><Relationship Id="rId41" Type="http://schemas.openxmlformats.org/officeDocument/2006/relationships/image" Target="../media/image44.png"/><Relationship Id="rId62" Type="http://schemas.openxmlformats.org/officeDocument/2006/relationships/image" Target="../media/image64.png"/><Relationship Id="rId83" Type="http://schemas.openxmlformats.org/officeDocument/2006/relationships/image" Target="../media/image85.png"/><Relationship Id="rId88" Type="http://schemas.openxmlformats.org/officeDocument/2006/relationships/image" Target="../media/image90.png"/><Relationship Id="rId111" Type="http://schemas.openxmlformats.org/officeDocument/2006/relationships/image" Target="../media/image113.png"/><Relationship Id="rId132" Type="http://schemas.openxmlformats.org/officeDocument/2006/relationships/image" Target="../media/image134.png"/><Relationship Id="rId153" Type="http://schemas.openxmlformats.org/officeDocument/2006/relationships/image" Target="../media/image155.png"/><Relationship Id="rId174" Type="http://schemas.openxmlformats.org/officeDocument/2006/relationships/image" Target="../media/image176.png"/><Relationship Id="rId179" Type="http://schemas.openxmlformats.org/officeDocument/2006/relationships/image" Target="../media/image181.png"/><Relationship Id="rId195" Type="http://schemas.openxmlformats.org/officeDocument/2006/relationships/image" Target="../media/image197.png"/><Relationship Id="rId209" Type="http://schemas.openxmlformats.org/officeDocument/2006/relationships/image" Target="../media/image211.png"/><Relationship Id="rId190" Type="http://schemas.openxmlformats.org/officeDocument/2006/relationships/image" Target="../media/image192.png"/><Relationship Id="rId204" Type="http://schemas.openxmlformats.org/officeDocument/2006/relationships/image" Target="../media/image206.png"/><Relationship Id="rId220" Type="http://schemas.openxmlformats.org/officeDocument/2006/relationships/slide" Target="slide13.xml"/><Relationship Id="rId225" Type="http://schemas.openxmlformats.org/officeDocument/2006/relationships/slide" Target="slide23.xml"/><Relationship Id="rId15" Type="http://schemas.openxmlformats.org/officeDocument/2006/relationships/image" Target="../media/image18.png"/><Relationship Id="rId36" Type="http://schemas.openxmlformats.org/officeDocument/2006/relationships/image" Target="../media/image39.png"/><Relationship Id="rId57" Type="http://schemas.openxmlformats.org/officeDocument/2006/relationships/image" Target="../media/image60.png"/><Relationship Id="rId106" Type="http://schemas.openxmlformats.org/officeDocument/2006/relationships/image" Target="../media/image108.png"/><Relationship Id="rId127" Type="http://schemas.openxmlformats.org/officeDocument/2006/relationships/image" Target="../media/image129.png"/><Relationship Id="rId10" Type="http://schemas.openxmlformats.org/officeDocument/2006/relationships/image" Target="../media/image13.png"/><Relationship Id="rId31" Type="http://schemas.openxmlformats.org/officeDocument/2006/relationships/image" Target="../media/image34.png"/><Relationship Id="rId52" Type="http://schemas.openxmlformats.org/officeDocument/2006/relationships/image" Target="../media/image55.png"/><Relationship Id="rId73" Type="http://schemas.openxmlformats.org/officeDocument/2006/relationships/image" Target="../media/image75.png"/><Relationship Id="rId78" Type="http://schemas.openxmlformats.org/officeDocument/2006/relationships/image" Target="../media/image80.png"/><Relationship Id="rId94" Type="http://schemas.openxmlformats.org/officeDocument/2006/relationships/image" Target="../media/image96.png"/><Relationship Id="rId99" Type="http://schemas.openxmlformats.org/officeDocument/2006/relationships/image" Target="../media/image101.png"/><Relationship Id="rId101" Type="http://schemas.openxmlformats.org/officeDocument/2006/relationships/image" Target="../media/image103.png"/><Relationship Id="rId122" Type="http://schemas.openxmlformats.org/officeDocument/2006/relationships/image" Target="../media/image124.png"/><Relationship Id="rId143" Type="http://schemas.openxmlformats.org/officeDocument/2006/relationships/image" Target="../media/image145.png"/><Relationship Id="rId148" Type="http://schemas.openxmlformats.org/officeDocument/2006/relationships/image" Target="../media/image150.png"/><Relationship Id="rId164" Type="http://schemas.openxmlformats.org/officeDocument/2006/relationships/image" Target="../media/image166.png"/><Relationship Id="rId169" Type="http://schemas.openxmlformats.org/officeDocument/2006/relationships/image" Target="../media/image171.png"/><Relationship Id="rId185" Type="http://schemas.openxmlformats.org/officeDocument/2006/relationships/image" Target="../media/image187.png"/><Relationship Id="rId4" Type="http://schemas.openxmlformats.org/officeDocument/2006/relationships/image" Target="../media/image7.png"/><Relationship Id="rId9" Type="http://schemas.openxmlformats.org/officeDocument/2006/relationships/image" Target="../media/image12.png"/><Relationship Id="rId180" Type="http://schemas.openxmlformats.org/officeDocument/2006/relationships/image" Target="../media/image182.png"/><Relationship Id="rId210" Type="http://schemas.openxmlformats.org/officeDocument/2006/relationships/image" Target="../media/image212.png"/><Relationship Id="rId215" Type="http://schemas.openxmlformats.org/officeDocument/2006/relationships/image" Target="../media/image217.png"/><Relationship Id="rId26" Type="http://schemas.openxmlformats.org/officeDocument/2006/relationships/image" Target="../media/image29.png"/><Relationship Id="rId231" Type="http://schemas.openxmlformats.org/officeDocument/2006/relationships/image" Target="../media/image221.png"/><Relationship Id="rId47" Type="http://schemas.openxmlformats.org/officeDocument/2006/relationships/image" Target="../media/image50.png"/><Relationship Id="rId68" Type="http://schemas.openxmlformats.org/officeDocument/2006/relationships/image" Target="../media/image70.png"/><Relationship Id="rId89" Type="http://schemas.openxmlformats.org/officeDocument/2006/relationships/image" Target="../media/image91.png"/><Relationship Id="rId112" Type="http://schemas.openxmlformats.org/officeDocument/2006/relationships/image" Target="../media/image114.png"/><Relationship Id="rId133" Type="http://schemas.openxmlformats.org/officeDocument/2006/relationships/image" Target="../media/image135.png"/><Relationship Id="rId154" Type="http://schemas.openxmlformats.org/officeDocument/2006/relationships/image" Target="../media/image156.png"/><Relationship Id="rId175" Type="http://schemas.openxmlformats.org/officeDocument/2006/relationships/image" Target="../media/image177.png"/><Relationship Id="rId196" Type="http://schemas.openxmlformats.org/officeDocument/2006/relationships/image" Target="../media/image198.png"/><Relationship Id="rId200" Type="http://schemas.openxmlformats.org/officeDocument/2006/relationships/image" Target="../media/image202.png"/><Relationship Id="rId16" Type="http://schemas.openxmlformats.org/officeDocument/2006/relationships/image" Target="../media/image19.png"/><Relationship Id="rId221" Type="http://schemas.openxmlformats.org/officeDocument/2006/relationships/slide" Target="slide14.xml"/><Relationship Id="rId37" Type="http://schemas.openxmlformats.org/officeDocument/2006/relationships/image" Target="../media/image40.png"/><Relationship Id="rId58" Type="http://schemas.openxmlformats.org/officeDocument/2006/relationships/image" Target="../media/image61.png"/><Relationship Id="rId79" Type="http://schemas.openxmlformats.org/officeDocument/2006/relationships/image" Target="../media/image81.png"/><Relationship Id="rId102" Type="http://schemas.openxmlformats.org/officeDocument/2006/relationships/image" Target="../media/image104.png"/><Relationship Id="rId123" Type="http://schemas.openxmlformats.org/officeDocument/2006/relationships/image" Target="../media/image125.png"/><Relationship Id="rId144" Type="http://schemas.openxmlformats.org/officeDocument/2006/relationships/image" Target="../media/image146.png"/><Relationship Id="rId90" Type="http://schemas.openxmlformats.org/officeDocument/2006/relationships/image" Target="../media/image92.png"/><Relationship Id="rId165" Type="http://schemas.openxmlformats.org/officeDocument/2006/relationships/image" Target="../media/image167.png"/><Relationship Id="rId186" Type="http://schemas.openxmlformats.org/officeDocument/2006/relationships/image" Target="../media/image188.png"/><Relationship Id="rId211" Type="http://schemas.openxmlformats.org/officeDocument/2006/relationships/image" Target="../media/image213.png"/><Relationship Id="rId232" Type="http://schemas.openxmlformats.org/officeDocument/2006/relationships/slide" Target="slide27.xml"/></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2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23.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225.png"/></Relationships>
</file>

<file path=ppt/slides/_rels/slide2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 Id="rId5" Type="http://schemas.openxmlformats.org/officeDocument/2006/relationships/image" Target="../media/image226.png"/><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181.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228.png"/></Relationships>
</file>

<file path=ppt/slides/_rels/slide2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73.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11.png"/><Relationship Id="rId4" Type="http://schemas.openxmlformats.org/officeDocument/2006/relationships/image" Target="../media/image175.pn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29.png"/></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652" y="1434517"/>
            <a:ext cx="12190348" cy="4882969"/>
          </a:xfrm>
          <a:prstGeom prst="rect">
            <a:avLst/>
          </a:prstGeom>
        </p:spPr>
      </p:pic>
      <p:sp>
        <p:nvSpPr>
          <p:cNvPr id="5" name="Titel 1"/>
          <p:cNvSpPr>
            <a:spLocks noGrp="1"/>
          </p:cNvSpPr>
          <p:nvPr>
            <p:ph type="title"/>
          </p:nvPr>
        </p:nvSpPr>
        <p:spPr>
          <a:xfrm>
            <a:off x="762699" y="0"/>
            <a:ext cx="10515600" cy="1325563"/>
          </a:xfrm>
        </p:spPr>
        <p:txBody>
          <a:bodyPr/>
          <a:lstStyle/>
          <a:p>
            <a:r>
              <a:rPr lang="de-DE" dirty="0"/>
              <a:t>Dies ist das Blatt „Daten“, die Schaltzentrale der Lüftungslogger-Excelmappe.</a:t>
            </a:r>
          </a:p>
        </p:txBody>
      </p:sp>
      <p:sp>
        <p:nvSpPr>
          <p:cNvPr id="6" name="Titel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dirty="0"/>
          </a:p>
        </p:txBody>
      </p:sp>
    </p:spTree>
    <p:extLst>
      <p:ext uri="{BB962C8B-B14F-4D97-AF65-F5344CB8AC3E}">
        <p14:creationId xmlns:p14="http://schemas.microsoft.com/office/powerpoint/2010/main" val="44494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Grafik 128"/>
          <p:cNvPicPr>
            <a:picLocks noChangeAspect="1"/>
          </p:cNvPicPr>
          <p:nvPr/>
        </p:nvPicPr>
        <p:blipFill>
          <a:blip r:embed="rId2"/>
          <a:stretch>
            <a:fillRect/>
          </a:stretch>
        </p:blipFill>
        <p:spPr>
          <a:xfrm>
            <a:off x="10782260" y="3670807"/>
            <a:ext cx="1057143" cy="209524"/>
          </a:xfrm>
          <a:prstGeom prst="rect">
            <a:avLst/>
          </a:prstGeom>
        </p:spPr>
      </p:pic>
      <p:pic>
        <p:nvPicPr>
          <p:cNvPr id="132" name="Grafik 131"/>
          <p:cNvPicPr>
            <a:picLocks noChangeAspect="1"/>
          </p:cNvPicPr>
          <p:nvPr/>
        </p:nvPicPr>
        <p:blipFill>
          <a:blip r:embed="rId3"/>
          <a:stretch>
            <a:fillRect/>
          </a:stretch>
        </p:blipFill>
        <p:spPr>
          <a:xfrm>
            <a:off x="8641733" y="2894850"/>
            <a:ext cx="1057143" cy="219048"/>
          </a:xfrm>
          <a:prstGeom prst="rect">
            <a:avLst/>
          </a:prstGeom>
        </p:spPr>
      </p:pic>
      <p:pic>
        <p:nvPicPr>
          <p:cNvPr id="133" name="Grafik 132"/>
          <p:cNvPicPr>
            <a:picLocks noChangeAspect="1"/>
          </p:cNvPicPr>
          <p:nvPr/>
        </p:nvPicPr>
        <p:blipFill>
          <a:blip r:embed="rId4"/>
          <a:stretch>
            <a:fillRect/>
          </a:stretch>
        </p:blipFill>
        <p:spPr>
          <a:xfrm rot="931222">
            <a:off x="4027038" y="5570078"/>
            <a:ext cx="1676190" cy="238095"/>
          </a:xfrm>
          <a:prstGeom prst="rect">
            <a:avLst/>
          </a:prstGeom>
        </p:spPr>
      </p:pic>
      <p:pic>
        <p:nvPicPr>
          <p:cNvPr id="22" name="Grafik 21"/>
          <p:cNvPicPr>
            <a:picLocks noChangeAspect="1"/>
          </p:cNvPicPr>
          <p:nvPr/>
        </p:nvPicPr>
        <p:blipFill>
          <a:blip r:embed="rId5"/>
          <a:stretch>
            <a:fillRect/>
          </a:stretch>
        </p:blipFill>
        <p:spPr>
          <a:xfrm>
            <a:off x="2311036" y="3691605"/>
            <a:ext cx="895238" cy="561905"/>
          </a:xfrm>
          <a:prstGeom prst="rect">
            <a:avLst/>
          </a:prstGeom>
        </p:spPr>
      </p:pic>
      <p:pic>
        <p:nvPicPr>
          <p:cNvPr id="20" name="Grafik 19"/>
          <p:cNvPicPr>
            <a:picLocks noChangeAspect="1"/>
          </p:cNvPicPr>
          <p:nvPr/>
        </p:nvPicPr>
        <p:blipFill>
          <a:blip r:embed="rId6"/>
          <a:stretch>
            <a:fillRect/>
          </a:stretch>
        </p:blipFill>
        <p:spPr>
          <a:xfrm>
            <a:off x="1252680" y="3358964"/>
            <a:ext cx="1076190" cy="561905"/>
          </a:xfrm>
          <a:prstGeom prst="rect">
            <a:avLst/>
          </a:prstGeom>
        </p:spPr>
      </p:pic>
      <p:pic>
        <p:nvPicPr>
          <p:cNvPr id="237" name="Grafik 236"/>
          <p:cNvPicPr>
            <a:picLocks noChangeAspect="1"/>
          </p:cNvPicPr>
          <p:nvPr/>
        </p:nvPicPr>
        <p:blipFill>
          <a:blip r:embed="rId7"/>
          <a:stretch>
            <a:fillRect/>
          </a:stretch>
        </p:blipFill>
        <p:spPr>
          <a:xfrm rot="1586420">
            <a:off x="6275054" y="2067810"/>
            <a:ext cx="2123810" cy="38095"/>
          </a:xfrm>
          <a:prstGeom prst="rect">
            <a:avLst/>
          </a:prstGeom>
        </p:spPr>
      </p:pic>
      <p:pic>
        <p:nvPicPr>
          <p:cNvPr id="234" name="Grafik 233"/>
          <p:cNvPicPr>
            <a:picLocks noChangeAspect="1"/>
          </p:cNvPicPr>
          <p:nvPr/>
        </p:nvPicPr>
        <p:blipFill>
          <a:blip r:embed="rId8"/>
          <a:stretch>
            <a:fillRect/>
          </a:stretch>
        </p:blipFill>
        <p:spPr>
          <a:xfrm>
            <a:off x="4048008" y="3687538"/>
            <a:ext cx="1085714" cy="209524"/>
          </a:xfrm>
          <a:prstGeom prst="rect">
            <a:avLst/>
          </a:prstGeom>
        </p:spPr>
      </p:pic>
      <p:pic>
        <p:nvPicPr>
          <p:cNvPr id="204" name="Grafik 203"/>
          <p:cNvPicPr>
            <a:picLocks noChangeAspect="1"/>
          </p:cNvPicPr>
          <p:nvPr/>
        </p:nvPicPr>
        <p:blipFill>
          <a:blip r:embed="rId9"/>
          <a:stretch>
            <a:fillRect/>
          </a:stretch>
        </p:blipFill>
        <p:spPr>
          <a:xfrm>
            <a:off x="9662116" y="4945073"/>
            <a:ext cx="580952" cy="476190"/>
          </a:xfrm>
          <a:prstGeom prst="rect">
            <a:avLst/>
          </a:prstGeom>
        </p:spPr>
      </p:pic>
      <p:pic>
        <p:nvPicPr>
          <p:cNvPr id="203" name="Grafik 202"/>
          <p:cNvPicPr>
            <a:picLocks noChangeAspect="1"/>
          </p:cNvPicPr>
          <p:nvPr/>
        </p:nvPicPr>
        <p:blipFill>
          <a:blip r:embed="rId10"/>
          <a:stretch>
            <a:fillRect/>
          </a:stretch>
        </p:blipFill>
        <p:spPr>
          <a:xfrm>
            <a:off x="4123385" y="3836556"/>
            <a:ext cx="914286" cy="247619"/>
          </a:xfrm>
          <a:prstGeom prst="rect">
            <a:avLst/>
          </a:prstGeom>
        </p:spPr>
      </p:pic>
      <p:pic>
        <p:nvPicPr>
          <p:cNvPr id="193" name="Grafik 192"/>
          <p:cNvPicPr>
            <a:picLocks noChangeAspect="1"/>
          </p:cNvPicPr>
          <p:nvPr/>
        </p:nvPicPr>
        <p:blipFill>
          <a:blip r:embed="rId11"/>
          <a:stretch>
            <a:fillRect/>
          </a:stretch>
        </p:blipFill>
        <p:spPr>
          <a:xfrm>
            <a:off x="11533932" y="5086583"/>
            <a:ext cx="561905" cy="238095"/>
          </a:xfrm>
          <a:prstGeom prst="rect">
            <a:avLst/>
          </a:prstGeom>
        </p:spPr>
      </p:pic>
      <p:pic>
        <p:nvPicPr>
          <p:cNvPr id="157" name="Grafik 156"/>
          <p:cNvPicPr>
            <a:picLocks noChangeAspect="1"/>
          </p:cNvPicPr>
          <p:nvPr/>
        </p:nvPicPr>
        <p:blipFill>
          <a:blip r:embed="rId12"/>
          <a:stretch>
            <a:fillRect/>
          </a:stretch>
        </p:blipFill>
        <p:spPr>
          <a:xfrm rot="824356">
            <a:off x="4421962" y="4167717"/>
            <a:ext cx="885714" cy="238095"/>
          </a:xfrm>
          <a:prstGeom prst="rect">
            <a:avLst/>
          </a:prstGeom>
        </p:spPr>
      </p:pic>
      <p:pic>
        <p:nvPicPr>
          <p:cNvPr id="155" name="Grafik 154"/>
          <p:cNvPicPr>
            <a:picLocks noChangeAspect="1"/>
          </p:cNvPicPr>
          <p:nvPr/>
        </p:nvPicPr>
        <p:blipFill>
          <a:blip r:embed="rId13"/>
          <a:stretch>
            <a:fillRect/>
          </a:stretch>
        </p:blipFill>
        <p:spPr>
          <a:xfrm>
            <a:off x="4664144" y="4336694"/>
            <a:ext cx="885714" cy="219048"/>
          </a:xfrm>
          <a:prstGeom prst="rect">
            <a:avLst/>
          </a:prstGeom>
        </p:spPr>
      </p:pic>
      <p:pic>
        <p:nvPicPr>
          <p:cNvPr id="151" name="Grafik 150"/>
          <p:cNvPicPr>
            <a:picLocks noChangeAspect="1"/>
          </p:cNvPicPr>
          <p:nvPr/>
        </p:nvPicPr>
        <p:blipFill>
          <a:blip r:embed="rId14"/>
          <a:stretch>
            <a:fillRect/>
          </a:stretch>
        </p:blipFill>
        <p:spPr>
          <a:xfrm>
            <a:off x="10616154" y="3138419"/>
            <a:ext cx="1209524" cy="600000"/>
          </a:xfrm>
          <a:prstGeom prst="rect">
            <a:avLst/>
          </a:prstGeom>
        </p:spPr>
      </p:pic>
      <p:pic>
        <p:nvPicPr>
          <p:cNvPr id="150" name="Grafik 149"/>
          <p:cNvPicPr>
            <a:picLocks noChangeAspect="1"/>
          </p:cNvPicPr>
          <p:nvPr/>
        </p:nvPicPr>
        <p:blipFill>
          <a:blip r:embed="rId15"/>
          <a:stretch>
            <a:fillRect/>
          </a:stretch>
        </p:blipFill>
        <p:spPr>
          <a:xfrm>
            <a:off x="8660110" y="2860509"/>
            <a:ext cx="1295238" cy="619048"/>
          </a:xfrm>
          <a:prstGeom prst="rect">
            <a:avLst/>
          </a:prstGeom>
        </p:spPr>
      </p:pic>
      <p:pic>
        <p:nvPicPr>
          <p:cNvPr id="4" name="Grafik 3"/>
          <p:cNvPicPr>
            <a:picLocks noChangeAspect="1"/>
          </p:cNvPicPr>
          <p:nvPr/>
        </p:nvPicPr>
        <p:blipFill>
          <a:blip r:embed="rId16"/>
          <a:stretch>
            <a:fillRect/>
          </a:stretch>
        </p:blipFill>
        <p:spPr>
          <a:xfrm>
            <a:off x="0" y="4076115"/>
            <a:ext cx="1257143" cy="295238"/>
          </a:xfrm>
          <a:prstGeom prst="rect">
            <a:avLst/>
          </a:prstGeom>
        </p:spPr>
      </p:pic>
      <p:pic>
        <p:nvPicPr>
          <p:cNvPr id="5" name="Grafik 4"/>
          <p:cNvPicPr>
            <a:picLocks noChangeAspect="1"/>
          </p:cNvPicPr>
          <p:nvPr/>
        </p:nvPicPr>
        <p:blipFill>
          <a:blip r:embed="rId17"/>
          <a:stretch>
            <a:fillRect/>
          </a:stretch>
        </p:blipFill>
        <p:spPr>
          <a:xfrm>
            <a:off x="-7362" y="3579805"/>
            <a:ext cx="1266667" cy="266667"/>
          </a:xfrm>
          <a:prstGeom prst="rect">
            <a:avLst/>
          </a:prstGeom>
        </p:spPr>
      </p:pic>
      <p:pic>
        <p:nvPicPr>
          <p:cNvPr id="6" name="Grafik 5"/>
          <p:cNvPicPr>
            <a:picLocks noChangeAspect="1"/>
          </p:cNvPicPr>
          <p:nvPr/>
        </p:nvPicPr>
        <p:blipFill>
          <a:blip r:embed="rId18"/>
          <a:stretch>
            <a:fillRect/>
          </a:stretch>
        </p:blipFill>
        <p:spPr>
          <a:xfrm>
            <a:off x="-2601" y="3849776"/>
            <a:ext cx="1257143" cy="238095"/>
          </a:xfrm>
          <a:prstGeom prst="rect">
            <a:avLst/>
          </a:prstGeom>
        </p:spPr>
      </p:pic>
      <p:pic>
        <p:nvPicPr>
          <p:cNvPr id="7" name="Grafik 6"/>
          <p:cNvPicPr>
            <a:picLocks noChangeAspect="1"/>
          </p:cNvPicPr>
          <p:nvPr/>
        </p:nvPicPr>
        <p:blipFill>
          <a:blip r:embed="rId19"/>
          <a:stretch>
            <a:fillRect/>
          </a:stretch>
        </p:blipFill>
        <p:spPr>
          <a:xfrm>
            <a:off x="1654010" y="6002843"/>
            <a:ext cx="1257143" cy="228571"/>
          </a:xfrm>
          <a:prstGeom prst="rect">
            <a:avLst/>
          </a:prstGeom>
        </p:spPr>
      </p:pic>
      <p:pic>
        <p:nvPicPr>
          <p:cNvPr id="8" name="Grafik 7"/>
          <p:cNvPicPr>
            <a:picLocks noChangeAspect="1"/>
          </p:cNvPicPr>
          <p:nvPr/>
        </p:nvPicPr>
        <p:blipFill>
          <a:blip r:embed="rId20"/>
          <a:stretch>
            <a:fillRect/>
          </a:stretch>
        </p:blipFill>
        <p:spPr>
          <a:xfrm>
            <a:off x="-7362" y="6467524"/>
            <a:ext cx="2914286" cy="390476"/>
          </a:xfrm>
          <a:prstGeom prst="rect">
            <a:avLst/>
          </a:prstGeom>
        </p:spPr>
      </p:pic>
      <p:pic>
        <p:nvPicPr>
          <p:cNvPr id="9" name="Grafik 8"/>
          <p:cNvPicPr>
            <a:picLocks noChangeAspect="1"/>
          </p:cNvPicPr>
          <p:nvPr/>
        </p:nvPicPr>
        <p:blipFill>
          <a:blip r:embed="rId21"/>
          <a:stretch>
            <a:fillRect/>
          </a:stretch>
        </p:blipFill>
        <p:spPr>
          <a:xfrm>
            <a:off x="-16056" y="6007789"/>
            <a:ext cx="1666667" cy="228571"/>
          </a:xfrm>
          <a:prstGeom prst="rect">
            <a:avLst/>
          </a:prstGeom>
        </p:spPr>
      </p:pic>
      <p:pic>
        <p:nvPicPr>
          <p:cNvPr id="10" name="Grafik 9"/>
          <p:cNvPicPr>
            <a:picLocks noChangeAspect="1"/>
          </p:cNvPicPr>
          <p:nvPr/>
        </p:nvPicPr>
        <p:blipFill>
          <a:blip r:embed="rId22"/>
          <a:stretch>
            <a:fillRect/>
          </a:stretch>
        </p:blipFill>
        <p:spPr>
          <a:xfrm>
            <a:off x="3666" y="5252306"/>
            <a:ext cx="1657143" cy="247619"/>
          </a:xfrm>
          <a:prstGeom prst="rect">
            <a:avLst/>
          </a:prstGeom>
        </p:spPr>
      </p:pic>
      <p:pic>
        <p:nvPicPr>
          <p:cNvPr id="11" name="Grafik 10"/>
          <p:cNvPicPr>
            <a:picLocks noChangeAspect="1"/>
          </p:cNvPicPr>
          <p:nvPr/>
        </p:nvPicPr>
        <p:blipFill>
          <a:blip r:embed="rId23"/>
          <a:stretch>
            <a:fillRect/>
          </a:stretch>
        </p:blipFill>
        <p:spPr>
          <a:xfrm>
            <a:off x="-4232" y="5502228"/>
            <a:ext cx="1685714" cy="238095"/>
          </a:xfrm>
          <a:prstGeom prst="rect">
            <a:avLst/>
          </a:prstGeom>
        </p:spPr>
      </p:pic>
      <p:pic>
        <p:nvPicPr>
          <p:cNvPr id="12" name="Grafik 11"/>
          <p:cNvPicPr>
            <a:picLocks noChangeAspect="1"/>
          </p:cNvPicPr>
          <p:nvPr/>
        </p:nvPicPr>
        <p:blipFill>
          <a:blip r:embed="rId24"/>
          <a:stretch>
            <a:fillRect/>
          </a:stretch>
        </p:blipFill>
        <p:spPr>
          <a:xfrm>
            <a:off x="-7362" y="4635103"/>
            <a:ext cx="1266667" cy="628571"/>
          </a:xfrm>
          <a:prstGeom prst="rect">
            <a:avLst/>
          </a:prstGeom>
        </p:spPr>
      </p:pic>
      <p:pic>
        <p:nvPicPr>
          <p:cNvPr id="13" name="Grafik 12"/>
          <p:cNvPicPr>
            <a:picLocks noChangeAspect="1"/>
          </p:cNvPicPr>
          <p:nvPr/>
        </p:nvPicPr>
        <p:blipFill>
          <a:blip r:embed="rId25"/>
          <a:stretch>
            <a:fillRect/>
          </a:stretch>
        </p:blipFill>
        <p:spPr>
          <a:xfrm>
            <a:off x="0" y="4377960"/>
            <a:ext cx="1257143" cy="257143"/>
          </a:xfrm>
          <a:prstGeom prst="rect">
            <a:avLst/>
          </a:prstGeom>
        </p:spPr>
      </p:pic>
      <p:pic>
        <p:nvPicPr>
          <p:cNvPr id="14" name="Grafik 13"/>
          <p:cNvPicPr>
            <a:picLocks noChangeAspect="1"/>
          </p:cNvPicPr>
          <p:nvPr/>
        </p:nvPicPr>
        <p:blipFill>
          <a:blip r:embed="rId26"/>
          <a:stretch>
            <a:fillRect/>
          </a:stretch>
        </p:blipFill>
        <p:spPr>
          <a:xfrm>
            <a:off x="-12981" y="6226948"/>
            <a:ext cx="2923809" cy="247619"/>
          </a:xfrm>
          <a:prstGeom prst="rect">
            <a:avLst/>
          </a:prstGeom>
        </p:spPr>
      </p:pic>
      <p:pic>
        <p:nvPicPr>
          <p:cNvPr id="15" name="Grafik 14"/>
          <p:cNvPicPr>
            <a:picLocks noChangeAspect="1"/>
          </p:cNvPicPr>
          <p:nvPr/>
        </p:nvPicPr>
        <p:blipFill>
          <a:blip r:embed="rId27"/>
          <a:stretch>
            <a:fillRect/>
          </a:stretch>
        </p:blipFill>
        <p:spPr>
          <a:xfrm>
            <a:off x="-19880" y="5745008"/>
            <a:ext cx="1666667" cy="276190"/>
          </a:xfrm>
          <a:prstGeom prst="rect">
            <a:avLst/>
          </a:prstGeom>
        </p:spPr>
      </p:pic>
      <p:pic>
        <p:nvPicPr>
          <p:cNvPr id="18" name="Grafik 17"/>
          <p:cNvPicPr>
            <a:picLocks noChangeAspect="1"/>
          </p:cNvPicPr>
          <p:nvPr/>
        </p:nvPicPr>
        <p:blipFill>
          <a:blip r:embed="rId28"/>
          <a:stretch>
            <a:fillRect/>
          </a:stretch>
        </p:blipFill>
        <p:spPr>
          <a:xfrm>
            <a:off x="2202175" y="4247338"/>
            <a:ext cx="1057143" cy="561905"/>
          </a:xfrm>
          <a:prstGeom prst="rect">
            <a:avLst/>
          </a:prstGeom>
        </p:spPr>
      </p:pic>
      <p:pic>
        <p:nvPicPr>
          <p:cNvPr id="19" name="Grafik 18"/>
          <p:cNvPicPr>
            <a:picLocks noChangeAspect="1"/>
          </p:cNvPicPr>
          <p:nvPr/>
        </p:nvPicPr>
        <p:blipFill>
          <a:blip r:embed="rId29"/>
          <a:stretch>
            <a:fillRect/>
          </a:stretch>
        </p:blipFill>
        <p:spPr>
          <a:xfrm>
            <a:off x="2657085" y="4813885"/>
            <a:ext cx="1057143" cy="561905"/>
          </a:xfrm>
          <a:prstGeom prst="rect">
            <a:avLst/>
          </a:prstGeom>
        </p:spPr>
      </p:pic>
      <p:pic>
        <p:nvPicPr>
          <p:cNvPr id="21" name="Grafik 20"/>
          <p:cNvPicPr>
            <a:picLocks noChangeAspect="1"/>
          </p:cNvPicPr>
          <p:nvPr/>
        </p:nvPicPr>
        <p:blipFill>
          <a:blip r:embed="rId30"/>
          <a:stretch>
            <a:fillRect/>
          </a:stretch>
        </p:blipFill>
        <p:spPr>
          <a:xfrm>
            <a:off x="2337558" y="3137700"/>
            <a:ext cx="895238" cy="561905"/>
          </a:xfrm>
          <a:prstGeom prst="rect">
            <a:avLst/>
          </a:prstGeom>
        </p:spPr>
      </p:pic>
      <p:pic>
        <p:nvPicPr>
          <p:cNvPr id="23" name="Grafik 22"/>
          <p:cNvPicPr>
            <a:picLocks noChangeAspect="1"/>
          </p:cNvPicPr>
          <p:nvPr/>
        </p:nvPicPr>
        <p:blipFill>
          <a:blip r:embed="rId31"/>
          <a:stretch>
            <a:fillRect/>
          </a:stretch>
        </p:blipFill>
        <p:spPr>
          <a:xfrm>
            <a:off x="2911203" y="6229528"/>
            <a:ext cx="904762" cy="638095"/>
          </a:xfrm>
          <a:prstGeom prst="rect">
            <a:avLst/>
          </a:prstGeom>
        </p:spPr>
      </p:pic>
      <p:pic>
        <p:nvPicPr>
          <p:cNvPr id="24" name="Grafik 23"/>
          <p:cNvPicPr>
            <a:picLocks noChangeAspect="1"/>
          </p:cNvPicPr>
          <p:nvPr/>
        </p:nvPicPr>
        <p:blipFill>
          <a:blip r:embed="rId32"/>
          <a:stretch>
            <a:fillRect/>
          </a:stretch>
        </p:blipFill>
        <p:spPr>
          <a:xfrm>
            <a:off x="10900345" y="6300394"/>
            <a:ext cx="895238" cy="295238"/>
          </a:xfrm>
          <a:prstGeom prst="rect">
            <a:avLst/>
          </a:prstGeom>
        </p:spPr>
      </p:pic>
      <p:pic>
        <p:nvPicPr>
          <p:cNvPr id="25" name="Grafik 24"/>
          <p:cNvPicPr>
            <a:picLocks noChangeAspect="1"/>
          </p:cNvPicPr>
          <p:nvPr/>
        </p:nvPicPr>
        <p:blipFill>
          <a:blip r:embed="rId33"/>
          <a:stretch>
            <a:fillRect/>
          </a:stretch>
        </p:blipFill>
        <p:spPr>
          <a:xfrm>
            <a:off x="9996350" y="5475037"/>
            <a:ext cx="895238" cy="295238"/>
          </a:xfrm>
          <a:prstGeom prst="rect">
            <a:avLst/>
          </a:prstGeom>
        </p:spPr>
      </p:pic>
      <p:pic>
        <p:nvPicPr>
          <p:cNvPr id="26" name="Grafik 25"/>
          <p:cNvPicPr>
            <a:picLocks noChangeAspect="1"/>
          </p:cNvPicPr>
          <p:nvPr/>
        </p:nvPicPr>
        <p:blipFill>
          <a:blip r:embed="rId34"/>
          <a:stretch>
            <a:fillRect/>
          </a:stretch>
        </p:blipFill>
        <p:spPr>
          <a:xfrm>
            <a:off x="10664865" y="5960119"/>
            <a:ext cx="895238" cy="295238"/>
          </a:xfrm>
          <a:prstGeom prst="rect">
            <a:avLst/>
          </a:prstGeom>
        </p:spPr>
      </p:pic>
      <p:pic>
        <p:nvPicPr>
          <p:cNvPr id="27" name="Grafik 26"/>
          <p:cNvPicPr>
            <a:picLocks noChangeAspect="1"/>
          </p:cNvPicPr>
          <p:nvPr/>
        </p:nvPicPr>
        <p:blipFill>
          <a:blip r:embed="rId35"/>
          <a:stretch>
            <a:fillRect/>
          </a:stretch>
        </p:blipFill>
        <p:spPr>
          <a:xfrm>
            <a:off x="-11532" y="3303463"/>
            <a:ext cx="1180952" cy="276190"/>
          </a:xfrm>
          <a:prstGeom prst="rect">
            <a:avLst/>
          </a:prstGeom>
        </p:spPr>
      </p:pic>
      <p:pic>
        <p:nvPicPr>
          <p:cNvPr id="28" name="Grafik 27"/>
          <p:cNvPicPr>
            <a:picLocks noChangeAspect="1"/>
          </p:cNvPicPr>
          <p:nvPr/>
        </p:nvPicPr>
        <p:blipFill>
          <a:blip r:embed="rId36"/>
          <a:stretch>
            <a:fillRect/>
          </a:stretch>
        </p:blipFill>
        <p:spPr>
          <a:xfrm rot="1922174">
            <a:off x="9073011" y="5712084"/>
            <a:ext cx="2638095" cy="304762"/>
          </a:xfrm>
          <a:prstGeom prst="rect">
            <a:avLst/>
          </a:prstGeom>
        </p:spPr>
      </p:pic>
      <p:pic>
        <p:nvPicPr>
          <p:cNvPr id="29" name="Grafik 28"/>
          <p:cNvPicPr>
            <a:picLocks noChangeAspect="1"/>
          </p:cNvPicPr>
          <p:nvPr/>
        </p:nvPicPr>
        <p:blipFill>
          <a:blip r:embed="rId37"/>
          <a:stretch>
            <a:fillRect/>
          </a:stretch>
        </p:blipFill>
        <p:spPr>
          <a:xfrm>
            <a:off x="10507768" y="5945888"/>
            <a:ext cx="400000" cy="638095"/>
          </a:xfrm>
          <a:prstGeom prst="rect">
            <a:avLst/>
          </a:prstGeom>
        </p:spPr>
      </p:pic>
      <p:pic>
        <p:nvPicPr>
          <p:cNvPr id="30" name="Grafik 29"/>
          <p:cNvPicPr>
            <a:picLocks noChangeAspect="1"/>
          </p:cNvPicPr>
          <p:nvPr/>
        </p:nvPicPr>
        <p:blipFill>
          <a:blip r:embed="rId38"/>
          <a:stretch>
            <a:fillRect/>
          </a:stretch>
        </p:blipFill>
        <p:spPr>
          <a:xfrm>
            <a:off x="9517996" y="5443714"/>
            <a:ext cx="285714" cy="533333"/>
          </a:xfrm>
          <a:prstGeom prst="rect">
            <a:avLst/>
          </a:prstGeom>
        </p:spPr>
      </p:pic>
      <p:pic>
        <p:nvPicPr>
          <p:cNvPr id="31" name="Grafik 30"/>
          <p:cNvPicPr>
            <a:picLocks noChangeAspect="1"/>
          </p:cNvPicPr>
          <p:nvPr/>
        </p:nvPicPr>
        <p:blipFill>
          <a:blip r:embed="rId39"/>
          <a:stretch>
            <a:fillRect/>
          </a:stretch>
        </p:blipFill>
        <p:spPr>
          <a:xfrm>
            <a:off x="9812185" y="5330753"/>
            <a:ext cx="266667" cy="657143"/>
          </a:xfrm>
          <a:prstGeom prst="rect">
            <a:avLst/>
          </a:prstGeom>
        </p:spPr>
      </p:pic>
      <p:pic>
        <p:nvPicPr>
          <p:cNvPr id="32" name="Grafik 31"/>
          <p:cNvPicPr>
            <a:picLocks noChangeAspect="1"/>
          </p:cNvPicPr>
          <p:nvPr/>
        </p:nvPicPr>
        <p:blipFill>
          <a:blip r:embed="rId40"/>
          <a:stretch>
            <a:fillRect/>
          </a:stretch>
        </p:blipFill>
        <p:spPr>
          <a:xfrm>
            <a:off x="10279197" y="6084092"/>
            <a:ext cx="228571" cy="533333"/>
          </a:xfrm>
          <a:prstGeom prst="rect">
            <a:avLst/>
          </a:prstGeom>
        </p:spPr>
      </p:pic>
      <p:pic>
        <p:nvPicPr>
          <p:cNvPr id="33" name="Grafik 32"/>
          <p:cNvPicPr>
            <a:picLocks noChangeAspect="1"/>
          </p:cNvPicPr>
          <p:nvPr/>
        </p:nvPicPr>
        <p:blipFill>
          <a:blip r:embed="rId41"/>
          <a:stretch>
            <a:fillRect/>
          </a:stretch>
        </p:blipFill>
        <p:spPr>
          <a:xfrm>
            <a:off x="10081927" y="5360491"/>
            <a:ext cx="200000" cy="1266667"/>
          </a:xfrm>
          <a:prstGeom prst="rect">
            <a:avLst/>
          </a:prstGeom>
        </p:spPr>
      </p:pic>
      <p:pic>
        <p:nvPicPr>
          <p:cNvPr id="34" name="Grafik 33"/>
          <p:cNvPicPr>
            <a:picLocks noChangeAspect="1"/>
          </p:cNvPicPr>
          <p:nvPr/>
        </p:nvPicPr>
        <p:blipFill>
          <a:blip r:embed="rId42"/>
          <a:stretch>
            <a:fillRect/>
          </a:stretch>
        </p:blipFill>
        <p:spPr>
          <a:xfrm>
            <a:off x="9881927" y="5979330"/>
            <a:ext cx="209524" cy="638095"/>
          </a:xfrm>
          <a:prstGeom prst="rect">
            <a:avLst/>
          </a:prstGeom>
        </p:spPr>
      </p:pic>
      <p:pic>
        <p:nvPicPr>
          <p:cNvPr id="35" name="Grafik 34"/>
          <p:cNvPicPr>
            <a:picLocks noChangeAspect="1"/>
          </p:cNvPicPr>
          <p:nvPr/>
        </p:nvPicPr>
        <p:blipFill>
          <a:blip r:embed="rId43"/>
          <a:stretch>
            <a:fillRect/>
          </a:stretch>
        </p:blipFill>
        <p:spPr>
          <a:xfrm>
            <a:off x="9342526" y="5391478"/>
            <a:ext cx="180952" cy="638095"/>
          </a:xfrm>
          <a:prstGeom prst="rect">
            <a:avLst/>
          </a:prstGeom>
        </p:spPr>
      </p:pic>
      <p:pic>
        <p:nvPicPr>
          <p:cNvPr id="36" name="Grafik 35"/>
          <p:cNvPicPr>
            <a:picLocks noChangeAspect="1"/>
          </p:cNvPicPr>
          <p:nvPr/>
        </p:nvPicPr>
        <p:blipFill>
          <a:blip r:embed="rId44"/>
          <a:stretch>
            <a:fillRect/>
          </a:stretch>
        </p:blipFill>
        <p:spPr>
          <a:xfrm>
            <a:off x="9678852" y="5977593"/>
            <a:ext cx="200000" cy="638095"/>
          </a:xfrm>
          <a:prstGeom prst="rect">
            <a:avLst/>
          </a:prstGeom>
        </p:spPr>
      </p:pic>
      <p:pic>
        <p:nvPicPr>
          <p:cNvPr id="37" name="Grafik 36"/>
          <p:cNvPicPr>
            <a:picLocks noChangeAspect="1"/>
          </p:cNvPicPr>
          <p:nvPr/>
        </p:nvPicPr>
        <p:blipFill>
          <a:blip r:embed="rId45"/>
          <a:stretch>
            <a:fillRect/>
          </a:stretch>
        </p:blipFill>
        <p:spPr>
          <a:xfrm>
            <a:off x="9488376" y="5993825"/>
            <a:ext cx="190476" cy="628571"/>
          </a:xfrm>
          <a:prstGeom prst="rect">
            <a:avLst/>
          </a:prstGeom>
        </p:spPr>
      </p:pic>
      <p:pic>
        <p:nvPicPr>
          <p:cNvPr id="38" name="Grafik 37"/>
          <p:cNvPicPr>
            <a:picLocks noChangeAspect="1"/>
          </p:cNvPicPr>
          <p:nvPr/>
        </p:nvPicPr>
        <p:blipFill>
          <a:blip r:embed="rId46"/>
          <a:stretch>
            <a:fillRect/>
          </a:stretch>
        </p:blipFill>
        <p:spPr>
          <a:xfrm>
            <a:off x="9317996" y="5979330"/>
            <a:ext cx="171429" cy="638095"/>
          </a:xfrm>
          <a:prstGeom prst="rect">
            <a:avLst/>
          </a:prstGeom>
        </p:spPr>
      </p:pic>
      <p:pic>
        <p:nvPicPr>
          <p:cNvPr id="39" name="Grafik 38"/>
          <p:cNvPicPr>
            <a:picLocks noChangeAspect="1"/>
          </p:cNvPicPr>
          <p:nvPr/>
        </p:nvPicPr>
        <p:blipFill>
          <a:blip r:embed="rId47"/>
          <a:stretch>
            <a:fillRect/>
          </a:stretch>
        </p:blipFill>
        <p:spPr>
          <a:xfrm>
            <a:off x="9137044" y="5977047"/>
            <a:ext cx="180952" cy="638095"/>
          </a:xfrm>
          <a:prstGeom prst="rect">
            <a:avLst/>
          </a:prstGeom>
        </p:spPr>
      </p:pic>
      <p:pic>
        <p:nvPicPr>
          <p:cNvPr id="40" name="Grafik 39"/>
          <p:cNvPicPr>
            <a:picLocks noChangeAspect="1"/>
          </p:cNvPicPr>
          <p:nvPr/>
        </p:nvPicPr>
        <p:blipFill>
          <a:blip r:embed="rId48"/>
          <a:stretch>
            <a:fillRect/>
          </a:stretch>
        </p:blipFill>
        <p:spPr>
          <a:xfrm>
            <a:off x="9115261" y="6610914"/>
            <a:ext cx="1742857" cy="257143"/>
          </a:xfrm>
          <a:prstGeom prst="rect">
            <a:avLst/>
          </a:prstGeom>
        </p:spPr>
      </p:pic>
      <p:pic>
        <p:nvPicPr>
          <p:cNvPr id="41" name="Grafik 40"/>
          <p:cNvPicPr>
            <a:picLocks noChangeAspect="1"/>
          </p:cNvPicPr>
          <p:nvPr/>
        </p:nvPicPr>
        <p:blipFill>
          <a:blip r:embed="rId49"/>
          <a:stretch>
            <a:fillRect/>
          </a:stretch>
        </p:blipFill>
        <p:spPr>
          <a:xfrm>
            <a:off x="10858667" y="6592960"/>
            <a:ext cx="380952" cy="276190"/>
          </a:xfrm>
          <a:prstGeom prst="rect">
            <a:avLst/>
          </a:prstGeom>
        </p:spPr>
      </p:pic>
      <p:pic>
        <p:nvPicPr>
          <p:cNvPr id="42" name="Grafik 41"/>
          <p:cNvPicPr>
            <a:picLocks noChangeAspect="1"/>
          </p:cNvPicPr>
          <p:nvPr/>
        </p:nvPicPr>
        <p:blipFill>
          <a:blip r:embed="rId50"/>
          <a:stretch>
            <a:fillRect/>
          </a:stretch>
        </p:blipFill>
        <p:spPr>
          <a:xfrm>
            <a:off x="1664298" y="5260692"/>
            <a:ext cx="904762" cy="390476"/>
          </a:xfrm>
          <a:prstGeom prst="rect">
            <a:avLst/>
          </a:prstGeom>
        </p:spPr>
      </p:pic>
      <p:pic>
        <p:nvPicPr>
          <p:cNvPr id="43" name="Grafik 42"/>
          <p:cNvPicPr>
            <a:picLocks noChangeAspect="1"/>
          </p:cNvPicPr>
          <p:nvPr/>
        </p:nvPicPr>
        <p:blipFill>
          <a:blip r:embed="rId51"/>
          <a:stretch>
            <a:fillRect/>
          </a:stretch>
        </p:blipFill>
        <p:spPr>
          <a:xfrm>
            <a:off x="11239619" y="6604553"/>
            <a:ext cx="952381" cy="266667"/>
          </a:xfrm>
          <a:prstGeom prst="rect">
            <a:avLst/>
          </a:prstGeom>
        </p:spPr>
      </p:pic>
      <p:pic>
        <p:nvPicPr>
          <p:cNvPr id="44" name="Grafik 43"/>
          <p:cNvPicPr>
            <a:picLocks noChangeAspect="1"/>
          </p:cNvPicPr>
          <p:nvPr/>
        </p:nvPicPr>
        <p:blipFill>
          <a:blip r:embed="rId52"/>
          <a:stretch>
            <a:fillRect/>
          </a:stretch>
        </p:blipFill>
        <p:spPr>
          <a:xfrm>
            <a:off x="1683024" y="5607421"/>
            <a:ext cx="1304762" cy="390476"/>
          </a:xfrm>
          <a:prstGeom prst="rect">
            <a:avLst/>
          </a:prstGeom>
        </p:spPr>
      </p:pic>
      <p:pic>
        <p:nvPicPr>
          <p:cNvPr id="45" name="Grafik 44"/>
          <p:cNvPicPr>
            <a:picLocks noChangeAspect="1"/>
          </p:cNvPicPr>
          <p:nvPr/>
        </p:nvPicPr>
        <p:blipFill>
          <a:blip r:embed="rId53"/>
          <a:stretch>
            <a:fillRect/>
          </a:stretch>
        </p:blipFill>
        <p:spPr>
          <a:xfrm>
            <a:off x="2992652" y="5607902"/>
            <a:ext cx="533333" cy="476190"/>
          </a:xfrm>
          <a:prstGeom prst="rect">
            <a:avLst/>
          </a:prstGeom>
        </p:spPr>
      </p:pic>
      <p:pic>
        <p:nvPicPr>
          <p:cNvPr id="46" name="Grafik 45"/>
          <p:cNvPicPr>
            <a:picLocks noChangeAspect="1"/>
          </p:cNvPicPr>
          <p:nvPr/>
        </p:nvPicPr>
        <p:blipFill>
          <a:blip r:embed="rId54"/>
          <a:stretch>
            <a:fillRect/>
          </a:stretch>
        </p:blipFill>
        <p:spPr>
          <a:xfrm>
            <a:off x="1254010" y="5033959"/>
            <a:ext cx="800000" cy="228571"/>
          </a:xfrm>
          <a:prstGeom prst="rect">
            <a:avLst/>
          </a:prstGeom>
        </p:spPr>
      </p:pic>
      <p:pic>
        <p:nvPicPr>
          <p:cNvPr id="47" name="Grafik 46"/>
          <p:cNvPicPr>
            <a:picLocks noChangeAspect="1"/>
          </p:cNvPicPr>
          <p:nvPr/>
        </p:nvPicPr>
        <p:blipFill>
          <a:blip r:embed="rId55"/>
          <a:stretch>
            <a:fillRect/>
          </a:stretch>
        </p:blipFill>
        <p:spPr>
          <a:xfrm>
            <a:off x="2904338" y="5993088"/>
            <a:ext cx="809524" cy="247619"/>
          </a:xfrm>
          <a:prstGeom prst="rect">
            <a:avLst/>
          </a:prstGeom>
        </p:spPr>
      </p:pic>
      <p:pic>
        <p:nvPicPr>
          <p:cNvPr id="48" name="Grafik 47"/>
          <p:cNvPicPr>
            <a:picLocks noChangeAspect="1"/>
          </p:cNvPicPr>
          <p:nvPr/>
        </p:nvPicPr>
        <p:blipFill>
          <a:blip r:embed="rId56"/>
          <a:stretch>
            <a:fillRect/>
          </a:stretch>
        </p:blipFill>
        <p:spPr>
          <a:xfrm>
            <a:off x="2565128" y="5379533"/>
            <a:ext cx="809524" cy="228571"/>
          </a:xfrm>
          <a:prstGeom prst="rect">
            <a:avLst/>
          </a:prstGeom>
        </p:spPr>
      </p:pic>
      <p:pic>
        <p:nvPicPr>
          <p:cNvPr id="49" name="Grafik 48"/>
          <p:cNvPicPr>
            <a:picLocks noChangeAspect="1"/>
          </p:cNvPicPr>
          <p:nvPr/>
        </p:nvPicPr>
        <p:blipFill>
          <a:blip r:embed="rId57"/>
          <a:stretch>
            <a:fillRect/>
          </a:stretch>
        </p:blipFill>
        <p:spPr>
          <a:xfrm>
            <a:off x="2851719" y="1894963"/>
            <a:ext cx="971429" cy="638095"/>
          </a:xfrm>
          <a:prstGeom prst="rect">
            <a:avLst/>
          </a:prstGeom>
        </p:spPr>
      </p:pic>
      <p:pic>
        <p:nvPicPr>
          <p:cNvPr id="50" name="Grafik 49"/>
          <p:cNvPicPr>
            <a:picLocks noChangeAspect="1"/>
          </p:cNvPicPr>
          <p:nvPr/>
        </p:nvPicPr>
        <p:blipFill>
          <a:blip r:embed="rId58"/>
          <a:stretch>
            <a:fillRect/>
          </a:stretch>
        </p:blipFill>
        <p:spPr>
          <a:xfrm>
            <a:off x="-7326" y="1336214"/>
            <a:ext cx="1771429" cy="647619"/>
          </a:xfrm>
          <a:prstGeom prst="rect">
            <a:avLst/>
          </a:prstGeom>
        </p:spPr>
      </p:pic>
      <p:pic>
        <p:nvPicPr>
          <p:cNvPr id="51" name="Grafik 50"/>
          <p:cNvPicPr>
            <a:picLocks noChangeAspect="1"/>
          </p:cNvPicPr>
          <p:nvPr/>
        </p:nvPicPr>
        <p:blipFill>
          <a:blip r:embed="rId59"/>
          <a:stretch>
            <a:fillRect/>
          </a:stretch>
        </p:blipFill>
        <p:spPr>
          <a:xfrm>
            <a:off x="3921368" y="1347268"/>
            <a:ext cx="1790476" cy="638095"/>
          </a:xfrm>
          <a:prstGeom prst="rect">
            <a:avLst/>
          </a:prstGeom>
        </p:spPr>
      </p:pic>
      <p:pic>
        <p:nvPicPr>
          <p:cNvPr id="52" name="Grafik 51"/>
          <p:cNvPicPr>
            <a:picLocks noChangeAspect="1"/>
          </p:cNvPicPr>
          <p:nvPr/>
        </p:nvPicPr>
        <p:blipFill>
          <a:blip r:embed="rId60"/>
          <a:stretch>
            <a:fillRect/>
          </a:stretch>
        </p:blipFill>
        <p:spPr>
          <a:xfrm>
            <a:off x="3934613" y="684081"/>
            <a:ext cx="1714286" cy="647619"/>
          </a:xfrm>
          <a:prstGeom prst="rect">
            <a:avLst/>
          </a:prstGeom>
        </p:spPr>
      </p:pic>
      <p:pic>
        <p:nvPicPr>
          <p:cNvPr id="53" name="Grafik 52"/>
          <p:cNvPicPr>
            <a:picLocks noChangeAspect="1"/>
          </p:cNvPicPr>
          <p:nvPr/>
        </p:nvPicPr>
        <p:blipFill>
          <a:blip r:embed="rId61"/>
          <a:stretch>
            <a:fillRect/>
          </a:stretch>
        </p:blipFill>
        <p:spPr>
          <a:xfrm>
            <a:off x="3943062" y="31443"/>
            <a:ext cx="971429" cy="628571"/>
          </a:xfrm>
          <a:prstGeom prst="rect">
            <a:avLst/>
          </a:prstGeom>
        </p:spPr>
      </p:pic>
      <p:pic>
        <p:nvPicPr>
          <p:cNvPr id="54" name="Grafik 53"/>
          <p:cNvPicPr>
            <a:picLocks noChangeAspect="1"/>
          </p:cNvPicPr>
          <p:nvPr/>
        </p:nvPicPr>
        <p:blipFill>
          <a:blip r:embed="rId62"/>
          <a:stretch>
            <a:fillRect/>
          </a:stretch>
        </p:blipFill>
        <p:spPr>
          <a:xfrm>
            <a:off x="2031944" y="2414797"/>
            <a:ext cx="1152381" cy="638095"/>
          </a:xfrm>
          <a:prstGeom prst="rect">
            <a:avLst/>
          </a:prstGeom>
        </p:spPr>
      </p:pic>
      <p:pic>
        <p:nvPicPr>
          <p:cNvPr id="55" name="Grafik 54"/>
          <p:cNvPicPr>
            <a:picLocks noChangeAspect="1"/>
          </p:cNvPicPr>
          <p:nvPr/>
        </p:nvPicPr>
        <p:blipFill>
          <a:blip r:embed="rId63"/>
          <a:stretch>
            <a:fillRect/>
          </a:stretch>
        </p:blipFill>
        <p:spPr>
          <a:xfrm>
            <a:off x="1574041" y="908141"/>
            <a:ext cx="876190" cy="647619"/>
          </a:xfrm>
          <a:prstGeom prst="rect">
            <a:avLst/>
          </a:prstGeom>
        </p:spPr>
      </p:pic>
      <p:pic>
        <p:nvPicPr>
          <p:cNvPr id="56" name="Grafik 55"/>
          <p:cNvPicPr>
            <a:picLocks noChangeAspect="1"/>
          </p:cNvPicPr>
          <p:nvPr/>
        </p:nvPicPr>
        <p:blipFill>
          <a:blip r:embed="rId64"/>
          <a:stretch>
            <a:fillRect/>
          </a:stretch>
        </p:blipFill>
        <p:spPr>
          <a:xfrm>
            <a:off x="2444937" y="829380"/>
            <a:ext cx="876190" cy="657143"/>
          </a:xfrm>
          <a:prstGeom prst="rect">
            <a:avLst/>
          </a:prstGeom>
        </p:spPr>
      </p:pic>
      <p:pic>
        <p:nvPicPr>
          <p:cNvPr id="57" name="Grafik 56"/>
          <p:cNvPicPr>
            <a:picLocks noChangeAspect="1"/>
          </p:cNvPicPr>
          <p:nvPr/>
        </p:nvPicPr>
        <p:blipFill>
          <a:blip r:embed="rId65"/>
          <a:stretch>
            <a:fillRect/>
          </a:stretch>
        </p:blipFill>
        <p:spPr>
          <a:xfrm>
            <a:off x="2486895" y="1400562"/>
            <a:ext cx="695238" cy="647619"/>
          </a:xfrm>
          <a:prstGeom prst="rect">
            <a:avLst/>
          </a:prstGeom>
        </p:spPr>
      </p:pic>
      <p:pic>
        <p:nvPicPr>
          <p:cNvPr id="58" name="Grafik 57"/>
          <p:cNvPicPr>
            <a:picLocks noChangeAspect="1"/>
          </p:cNvPicPr>
          <p:nvPr/>
        </p:nvPicPr>
        <p:blipFill>
          <a:blip r:embed="rId66"/>
          <a:stretch>
            <a:fillRect/>
          </a:stretch>
        </p:blipFill>
        <p:spPr>
          <a:xfrm>
            <a:off x="1503415" y="1503303"/>
            <a:ext cx="1104762" cy="647619"/>
          </a:xfrm>
          <a:prstGeom prst="rect">
            <a:avLst/>
          </a:prstGeom>
        </p:spPr>
      </p:pic>
      <p:pic>
        <p:nvPicPr>
          <p:cNvPr id="59" name="Grafik 58"/>
          <p:cNvPicPr>
            <a:picLocks noChangeAspect="1"/>
          </p:cNvPicPr>
          <p:nvPr/>
        </p:nvPicPr>
        <p:blipFill>
          <a:blip r:embed="rId67"/>
          <a:stretch>
            <a:fillRect/>
          </a:stretch>
        </p:blipFill>
        <p:spPr>
          <a:xfrm>
            <a:off x="2032676" y="2042385"/>
            <a:ext cx="1104762" cy="638095"/>
          </a:xfrm>
          <a:prstGeom prst="rect">
            <a:avLst/>
          </a:prstGeom>
        </p:spPr>
      </p:pic>
      <p:pic>
        <p:nvPicPr>
          <p:cNvPr id="60" name="Grafik 59"/>
          <p:cNvPicPr>
            <a:picLocks noChangeAspect="1"/>
          </p:cNvPicPr>
          <p:nvPr/>
        </p:nvPicPr>
        <p:blipFill>
          <a:blip r:embed="rId68"/>
          <a:stretch>
            <a:fillRect/>
          </a:stretch>
        </p:blipFill>
        <p:spPr>
          <a:xfrm>
            <a:off x="9830" y="776056"/>
            <a:ext cx="1619048" cy="657143"/>
          </a:xfrm>
          <a:prstGeom prst="rect">
            <a:avLst/>
          </a:prstGeom>
        </p:spPr>
      </p:pic>
      <p:pic>
        <p:nvPicPr>
          <p:cNvPr id="61" name="Grafik 60"/>
          <p:cNvPicPr>
            <a:picLocks noChangeAspect="1"/>
          </p:cNvPicPr>
          <p:nvPr/>
        </p:nvPicPr>
        <p:blipFill>
          <a:blip r:embed="rId69"/>
          <a:stretch>
            <a:fillRect/>
          </a:stretch>
        </p:blipFill>
        <p:spPr>
          <a:xfrm>
            <a:off x="9173108" y="5317317"/>
            <a:ext cx="190476" cy="628571"/>
          </a:xfrm>
          <a:prstGeom prst="rect">
            <a:avLst/>
          </a:prstGeom>
        </p:spPr>
      </p:pic>
      <p:pic>
        <p:nvPicPr>
          <p:cNvPr id="62" name="Grafik 61"/>
          <p:cNvPicPr>
            <a:picLocks noChangeAspect="1"/>
          </p:cNvPicPr>
          <p:nvPr/>
        </p:nvPicPr>
        <p:blipFill>
          <a:blip r:embed="rId70"/>
          <a:stretch>
            <a:fillRect/>
          </a:stretch>
        </p:blipFill>
        <p:spPr>
          <a:xfrm>
            <a:off x="-23708" y="2600444"/>
            <a:ext cx="2152381" cy="552381"/>
          </a:xfrm>
          <a:prstGeom prst="rect">
            <a:avLst/>
          </a:prstGeom>
        </p:spPr>
      </p:pic>
      <p:pic>
        <p:nvPicPr>
          <p:cNvPr id="63" name="Grafik 62"/>
          <p:cNvPicPr>
            <a:picLocks noChangeAspect="1"/>
          </p:cNvPicPr>
          <p:nvPr/>
        </p:nvPicPr>
        <p:blipFill>
          <a:blip r:embed="rId71"/>
          <a:stretch>
            <a:fillRect/>
          </a:stretch>
        </p:blipFill>
        <p:spPr>
          <a:xfrm>
            <a:off x="-7570" y="1964497"/>
            <a:ext cx="2047619" cy="657143"/>
          </a:xfrm>
          <a:prstGeom prst="rect">
            <a:avLst/>
          </a:prstGeom>
        </p:spPr>
      </p:pic>
      <p:pic>
        <p:nvPicPr>
          <p:cNvPr id="64" name="Grafik 63"/>
          <p:cNvPicPr>
            <a:picLocks noChangeAspect="1"/>
          </p:cNvPicPr>
          <p:nvPr/>
        </p:nvPicPr>
        <p:blipFill>
          <a:blip r:embed="rId72"/>
          <a:stretch>
            <a:fillRect/>
          </a:stretch>
        </p:blipFill>
        <p:spPr>
          <a:xfrm>
            <a:off x="2502336" y="8782"/>
            <a:ext cx="1019048" cy="676190"/>
          </a:xfrm>
          <a:prstGeom prst="rect">
            <a:avLst/>
          </a:prstGeom>
        </p:spPr>
      </p:pic>
      <p:pic>
        <p:nvPicPr>
          <p:cNvPr id="65" name="Grafik 64"/>
          <p:cNvPicPr>
            <a:picLocks noChangeAspect="1"/>
          </p:cNvPicPr>
          <p:nvPr/>
        </p:nvPicPr>
        <p:blipFill>
          <a:blip r:embed="rId73"/>
          <a:stretch>
            <a:fillRect/>
          </a:stretch>
        </p:blipFill>
        <p:spPr>
          <a:xfrm>
            <a:off x="-7188" y="9524"/>
            <a:ext cx="847619" cy="676190"/>
          </a:xfrm>
          <a:prstGeom prst="rect">
            <a:avLst/>
          </a:prstGeom>
        </p:spPr>
      </p:pic>
      <p:pic>
        <p:nvPicPr>
          <p:cNvPr id="66" name="Grafik 65"/>
          <p:cNvPicPr>
            <a:picLocks noChangeAspect="1"/>
          </p:cNvPicPr>
          <p:nvPr/>
        </p:nvPicPr>
        <p:blipFill>
          <a:blip r:embed="rId74"/>
          <a:stretch>
            <a:fillRect/>
          </a:stretch>
        </p:blipFill>
        <p:spPr>
          <a:xfrm>
            <a:off x="824200" y="8028"/>
            <a:ext cx="857143" cy="676190"/>
          </a:xfrm>
          <a:prstGeom prst="rect">
            <a:avLst/>
          </a:prstGeom>
        </p:spPr>
      </p:pic>
      <p:pic>
        <p:nvPicPr>
          <p:cNvPr id="67" name="Grafik 66"/>
          <p:cNvPicPr>
            <a:picLocks noChangeAspect="1"/>
          </p:cNvPicPr>
          <p:nvPr/>
        </p:nvPicPr>
        <p:blipFill>
          <a:blip r:embed="rId75"/>
          <a:stretch>
            <a:fillRect/>
          </a:stretch>
        </p:blipFill>
        <p:spPr>
          <a:xfrm>
            <a:off x="1666325" y="12548"/>
            <a:ext cx="857143" cy="695238"/>
          </a:xfrm>
          <a:prstGeom prst="rect">
            <a:avLst/>
          </a:prstGeom>
        </p:spPr>
      </p:pic>
      <p:pic>
        <p:nvPicPr>
          <p:cNvPr id="68" name="Grafik 67"/>
          <p:cNvPicPr>
            <a:picLocks noChangeAspect="1"/>
          </p:cNvPicPr>
          <p:nvPr/>
        </p:nvPicPr>
        <p:blipFill>
          <a:blip r:embed="rId76"/>
          <a:stretch>
            <a:fillRect/>
          </a:stretch>
        </p:blipFill>
        <p:spPr>
          <a:xfrm>
            <a:off x="6242346" y="205747"/>
            <a:ext cx="495238" cy="828571"/>
          </a:xfrm>
          <a:prstGeom prst="rect">
            <a:avLst/>
          </a:prstGeom>
        </p:spPr>
      </p:pic>
      <p:pic>
        <p:nvPicPr>
          <p:cNvPr id="69" name="Grafik 68"/>
          <p:cNvPicPr>
            <a:picLocks noChangeAspect="1"/>
          </p:cNvPicPr>
          <p:nvPr/>
        </p:nvPicPr>
        <p:blipFill>
          <a:blip r:embed="rId77"/>
          <a:stretch>
            <a:fillRect/>
          </a:stretch>
        </p:blipFill>
        <p:spPr>
          <a:xfrm>
            <a:off x="6862820" y="230809"/>
            <a:ext cx="514286" cy="809524"/>
          </a:xfrm>
          <a:prstGeom prst="rect">
            <a:avLst/>
          </a:prstGeom>
        </p:spPr>
      </p:pic>
      <p:pic>
        <p:nvPicPr>
          <p:cNvPr id="70" name="Grafik 69"/>
          <p:cNvPicPr>
            <a:picLocks noChangeAspect="1"/>
          </p:cNvPicPr>
          <p:nvPr/>
        </p:nvPicPr>
        <p:blipFill>
          <a:blip r:embed="rId78"/>
          <a:stretch>
            <a:fillRect/>
          </a:stretch>
        </p:blipFill>
        <p:spPr>
          <a:xfrm>
            <a:off x="7393815" y="592024"/>
            <a:ext cx="380952" cy="323810"/>
          </a:xfrm>
          <a:prstGeom prst="rect">
            <a:avLst/>
          </a:prstGeom>
        </p:spPr>
      </p:pic>
      <p:pic>
        <p:nvPicPr>
          <p:cNvPr id="71" name="Grafik 70"/>
          <p:cNvPicPr>
            <a:picLocks noChangeAspect="1"/>
          </p:cNvPicPr>
          <p:nvPr/>
        </p:nvPicPr>
        <p:blipFill>
          <a:blip r:embed="rId79"/>
          <a:stretch>
            <a:fillRect/>
          </a:stretch>
        </p:blipFill>
        <p:spPr>
          <a:xfrm>
            <a:off x="7370852" y="241921"/>
            <a:ext cx="390476" cy="371429"/>
          </a:xfrm>
          <a:prstGeom prst="rect">
            <a:avLst/>
          </a:prstGeom>
        </p:spPr>
      </p:pic>
      <p:pic>
        <p:nvPicPr>
          <p:cNvPr id="2" name="Grafik 1"/>
          <p:cNvPicPr>
            <a:picLocks noChangeAspect="1"/>
          </p:cNvPicPr>
          <p:nvPr/>
        </p:nvPicPr>
        <p:blipFill>
          <a:blip r:embed="rId80"/>
          <a:stretch>
            <a:fillRect/>
          </a:stretch>
        </p:blipFill>
        <p:spPr>
          <a:xfrm>
            <a:off x="10134913" y="2368458"/>
            <a:ext cx="1685714" cy="238095"/>
          </a:xfrm>
          <a:prstGeom prst="rect">
            <a:avLst/>
          </a:prstGeom>
        </p:spPr>
      </p:pic>
      <p:pic>
        <p:nvPicPr>
          <p:cNvPr id="3" name="Grafik 2"/>
          <p:cNvPicPr>
            <a:picLocks noChangeAspect="1"/>
          </p:cNvPicPr>
          <p:nvPr/>
        </p:nvPicPr>
        <p:blipFill>
          <a:blip r:embed="rId81"/>
          <a:stretch>
            <a:fillRect/>
          </a:stretch>
        </p:blipFill>
        <p:spPr>
          <a:xfrm>
            <a:off x="8581696" y="2207030"/>
            <a:ext cx="1666667" cy="228571"/>
          </a:xfrm>
          <a:prstGeom prst="rect">
            <a:avLst/>
          </a:prstGeom>
        </p:spPr>
      </p:pic>
      <p:pic>
        <p:nvPicPr>
          <p:cNvPr id="72" name="Grafik 71"/>
          <p:cNvPicPr>
            <a:picLocks noChangeAspect="1"/>
          </p:cNvPicPr>
          <p:nvPr/>
        </p:nvPicPr>
        <p:blipFill>
          <a:blip r:embed="rId82"/>
          <a:stretch>
            <a:fillRect/>
          </a:stretch>
        </p:blipFill>
        <p:spPr>
          <a:xfrm>
            <a:off x="10234308" y="2114955"/>
            <a:ext cx="1247619" cy="228571"/>
          </a:xfrm>
          <a:prstGeom prst="rect">
            <a:avLst/>
          </a:prstGeom>
        </p:spPr>
      </p:pic>
      <p:pic>
        <p:nvPicPr>
          <p:cNvPr id="73" name="Grafik 72"/>
          <p:cNvPicPr>
            <a:picLocks noChangeAspect="1"/>
          </p:cNvPicPr>
          <p:nvPr/>
        </p:nvPicPr>
        <p:blipFill>
          <a:blip r:embed="rId83"/>
          <a:stretch>
            <a:fillRect/>
          </a:stretch>
        </p:blipFill>
        <p:spPr>
          <a:xfrm>
            <a:off x="8155387" y="1830848"/>
            <a:ext cx="2123810" cy="390476"/>
          </a:xfrm>
          <a:prstGeom prst="rect">
            <a:avLst/>
          </a:prstGeom>
        </p:spPr>
      </p:pic>
      <p:pic>
        <p:nvPicPr>
          <p:cNvPr id="74" name="Grafik 73"/>
          <p:cNvPicPr>
            <a:picLocks noChangeAspect="1"/>
          </p:cNvPicPr>
          <p:nvPr/>
        </p:nvPicPr>
        <p:blipFill>
          <a:blip r:embed="rId84"/>
          <a:stretch>
            <a:fillRect/>
          </a:stretch>
        </p:blipFill>
        <p:spPr>
          <a:xfrm>
            <a:off x="10082476" y="1690700"/>
            <a:ext cx="2114286" cy="390476"/>
          </a:xfrm>
          <a:prstGeom prst="rect">
            <a:avLst/>
          </a:prstGeom>
        </p:spPr>
      </p:pic>
      <p:pic>
        <p:nvPicPr>
          <p:cNvPr id="75" name="Grafik 74"/>
          <p:cNvPicPr>
            <a:picLocks noChangeAspect="1"/>
          </p:cNvPicPr>
          <p:nvPr/>
        </p:nvPicPr>
        <p:blipFill>
          <a:blip r:embed="rId85"/>
          <a:stretch>
            <a:fillRect/>
          </a:stretch>
        </p:blipFill>
        <p:spPr>
          <a:xfrm>
            <a:off x="8375228" y="1523082"/>
            <a:ext cx="1980952" cy="390476"/>
          </a:xfrm>
          <a:prstGeom prst="rect">
            <a:avLst/>
          </a:prstGeom>
        </p:spPr>
      </p:pic>
      <p:pic>
        <p:nvPicPr>
          <p:cNvPr id="76" name="Grafik 75"/>
          <p:cNvPicPr>
            <a:picLocks noChangeAspect="1"/>
          </p:cNvPicPr>
          <p:nvPr/>
        </p:nvPicPr>
        <p:blipFill>
          <a:blip r:embed="rId86"/>
          <a:stretch>
            <a:fillRect/>
          </a:stretch>
        </p:blipFill>
        <p:spPr>
          <a:xfrm>
            <a:off x="10401524" y="1472620"/>
            <a:ext cx="1790476" cy="238095"/>
          </a:xfrm>
          <a:prstGeom prst="rect">
            <a:avLst/>
          </a:prstGeom>
        </p:spPr>
      </p:pic>
      <p:pic>
        <p:nvPicPr>
          <p:cNvPr id="77" name="Grafik 76"/>
          <p:cNvPicPr>
            <a:picLocks noChangeAspect="1"/>
          </p:cNvPicPr>
          <p:nvPr/>
        </p:nvPicPr>
        <p:blipFill>
          <a:blip r:embed="rId87"/>
          <a:stretch>
            <a:fillRect/>
          </a:stretch>
        </p:blipFill>
        <p:spPr>
          <a:xfrm>
            <a:off x="9878852" y="1308805"/>
            <a:ext cx="1800000" cy="228571"/>
          </a:xfrm>
          <a:prstGeom prst="rect">
            <a:avLst/>
          </a:prstGeom>
        </p:spPr>
      </p:pic>
      <p:pic>
        <p:nvPicPr>
          <p:cNvPr id="78" name="Grafik 77"/>
          <p:cNvPicPr>
            <a:picLocks noChangeAspect="1"/>
          </p:cNvPicPr>
          <p:nvPr/>
        </p:nvPicPr>
        <p:blipFill>
          <a:blip r:embed="rId88"/>
          <a:stretch>
            <a:fillRect/>
          </a:stretch>
        </p:blipFill>
        <p:spPr>
          <a:xfrm>
            <a:off x="8629678" y="1253990"/>
            <a:ext cx="885714" cy="276190"/>
          </a:xfrm>
          <a:prstGeom prst="rect">
            <a:avLst/>
          </a:prstGeom>
        </p:spPr>
      </p:pic>
      <p:pic>
        <p:nvPicPr>
          <p:cNvPr id="79" name="Grafik 78"/>
          <p:cNvPicPr>
            <a:picLocks noChangeAspect="1"/>
          </p:cNvPicPr>
          <p:nvPr/>
        </p:nvPicPr>
        <p:blipFill>
          <a:blip r:embed="rId89"/>
          <a:stretch>
            <a:fillRect/>
          </a:stretch>
        </p:blipFill>
        <p:spPr>
          <a:xfrm>
            <a:off x="9286689" y="1120309"/>
            <a:ext cx="895238" cy="276190"/>
          </a:xfrm>
          <a:prstGeom prst="rect">
            <a:avLst/>
          </a:prstGeom>
        </p:spPr>
      </p:pic>
      <p:pic>
        <p:nvPicPr>
          <p:cNvPr id="80" name="Grafik 79"/>
          <p:cNvPicPr>
            <a:picLocks noChangeAspect="1"/>
          </p:cNvPicPr>
          <p:nvPr/>
        </p:nvPicPr>
        <p:blipFill>
          <a:blip r:embed="rId90"/>
          <a:stretch>
            <a:fillRect/>
          </a:stretch>
        </p:blipFill>
        <p:spPr>
          <a:xfrm>
            <a:off x="10587238" y="771619"/>
            <a:ext cx="923810" cy="266667"/>
          </a:xfrm>
          <a:prstGeom prst="rect">
            <a:avLst/>
          </a:prstGeom>
        </p:spPr>
      </p:pic>
      <p:pic>
        <p:nvPicPr>
          <p:cNvPr id="81" name="Grafik 80"/>
          <p:cNvPicPr>
            <a:picLocks noChangeAspect="1"/>
          </p:cNvPicPr>
          <p:nvPr/>
        </p:nvPicPr>
        <p:blipFill>
          <a:blip r:embed="rId91"/>
          <a:stretch>
            <a:fillRect/>
          </a:stretch>
        </p:blipFill>
        <p:spPr>
          <a:xfrm>
            <a:off x="9739070" y="731762"/>
            <a:ext cx="885714" cy="390476"/>
          </a:xfrm>
          <a:prstGeom prst="rect">
            <a:avLst/>
          </a:prstGeom>
        </p:spPr>
      </p:pic>
      <p:pic>
        <p:nvPicPr>
          <p:cNvPr id="82" name="Grafik 81"/>
          <p:cNvPicPr>
            <a:picLocks noChangeAspect="1"/>
          </p:cNvPicPr>
          <p:nvPr/>
        </p:nvPicPr>
        <p:blipFill>
          <a:blip r:embed="rId92"/>
          <a:stretch>
            <a:fillRect/>
          </a:stretch>
        </p:blipFill>
        <p:spPr>
          <a:xfrm rot="596406">
            <a:off x="4529124" y="2469351"/>
            <a:ext cx="1038095" cy="238095"/>
          </a:xfrm>
          <a:prstGeom prst="rect">
            <a:avLst/>
          </a:prstGeom>
        </p:spPr>
      </p:pic>
      <p:pic>
        <p:nvPicPr>
          <p:cNvPr id="83" name="Grafik 82"/>
          <p:cNvPicPr>
            <a:picLocks noChangeAspect="1"/>
          </p:cNvPicPr>
          <p:nvPr/>
        </p:nvPicPr>
        <p:blipFill>
          <a:blip r:embed="rId93"/>
          <a:stretch>
            <a:fillRect/>
          </a:stretch>
        </p:blipFill>
        <p:spPr>
          <a:xfrm rot="20857438">
            <a:off x="4152944" y="2292022"/>
            <a:ext cx="1066667" cy="215950"/>
          </a:xfrm>
          <a:prstGeom prst="rect">
            <a:avLst/>
          </a:prstGeom>
        </p:spPr>
      </p:pic>
      <p:pic>
        <p:nvPicPr>
          <p:cNvPr id="84" name="Grafik 83"/>
          <p:cNvPicPr>
            <a:picLocks noChangeAspect="1"/>
          </p:cNvPicPr>
          <p:nvPr/>
        </p:nvPicPr>
        <p:blipFill>
          <a:blip r:embed="rId94"/>
          <a:stretch>
            <a:fillRect/>
          </a:stretch>
        </p:blipFill>
        <p:spPr>
          <a:xfrm rot="20780504">
            <a:off x="4670144" y="2726701"/>
            <a:ext cx="1057143" cy="238095"/>
          </a:xfrm>
          <a:prstGeom prst="rect">
            <a:avLst/>
          </a:prstGeom>
        </p:spPr>
      </p:pic>
      <p:pic>
        <p:nvPicPr>
          <p:cNvPr id="85" name="Grafik 84"/>
          <p:cNvPicPr>
            <a:picLocks noChangeAspect="1"/>
          </p:cNvPicPr>
          <p:nvPr/>
        </p:nvPicPr>
        <p:blipFill>
          <a:blip r:embed="rId95"/>
          <a:stretch>
            <a:fillRect/>
          </a:stretch>
        </p:blipFill>
        <p:spPr>
          <a:xfrm rot="19440063">
            <a:off x="4604623" y="3031762"/>
            <a:ext cx="1057143" cy="238095"/>
          </a:xfrm>
          <a:prstGeom prst="rect">
            <a:avLst/>
          </a:prstGeom>
        </p:spPr>
      </p:pic>
      <p:pic>
        <p:nvPicPr>
          <p:cNvPr id="86" name="Grafik 85"/>
          <p:cNvPicPr>
            <a:picLocks noChangeAspect="1"/>
          </p:cNvPicPr>
          <p:nvPr/>
        </p:nvPicPr>
        <p:blipFill>
          <a:blip r:embed="rId96"/>
          <a:stretch>
            <a:fillRect/>
          </a:stretch>
        </p:blipFill>
        <p:spPr>
          <a:xfrm rot="897824">
            <a:off x="4026012" y="2562891"/>
            <a:ext cx="1076190" cy="238095"/>
          </a:xfrm>
          <a:prstGeom prst="rect">
            <a:avLst/>
          </a:prstGeom>
        </p:spPr>
      </p:pic>
      <p:pic>
        <p:nvPicPr>
          <p:cNvPr id="87" name="Grafik 86"/>
          <p:cNvPicPr>
            <a:picLocks noChangeAspect="1"/>
          </p:cNvPicPr>
          <p:nvPr/>
        </p:nvPicPr>
        <p:blipFill>
          <a:blip r:embed="rId97"/>
          <a:stretch>
            <a:fillRect/>
          </a:stretch>
        </p:blipFill>
        <p:spPr>
          <a:xfrm rot="21284197">
            <a:off x="5165285" y="2384349"/>
            <a:ext cx="895238" cy="238095"/>
          </a:xfrm>
          <a:prstGeom prst="rect">
            <a:avLst/>
          </a:prstGeom>
        </p:spPr>
      </p:pic>
      <p:pic>
        <p:nvPicPr>
          <p:cNvPr id="88" name="Grafik 87"/>
          <p:cNvPicPr>
            <a:picLocks noChangeAspect="1"/>
          </p:cNvPicPr>
          <p:nvPr/>
        </p:nvPicPr>
        <p:blipFill>
          <a:blip r:embed="rId98"/>
          <a:stretch>
            <a:fillRect/>
          </a:stretch>
        </p:blipFill>
        <p:spPr>
          <a:xfrm rot="874377">
            <a:off x="4008816" y="3021874"/>
            <a:ext cx="895238" cy="238095"/>
          </a:xfrm>
          <a:prstGeom prst="rect">
            <a:avLst/>
          </a:prstGeom>
        </p:spPr>
      </p:pic>
      <p:pic>
        <p:nvPicPr>
          <p:cNvPr id="89" name="Grafik 88"/>
          <p:cNvPicPr>
            <a:picLocks noChangeAspect="1"/>
          </p:cNvPicPr>
          <p:nvPr/>
        </p:nvPicPr>
        <p:blipFill>
          <a:blip r:embed="rId99"/>
          <a:stretch>
            <a:fillRect/>
          </a:stretch>
        </p:blipFill>
        <p:spPr>
          <a:xfrm rot="20309724">
            <a:off x="3993620" y="3170693"/>
            <a:ext cx="904762" cy="238095"/>
          </a:xfrm>
          <a:prstGeom prst="rect">
            <a:avLst/>
          </a:prstGeom>
        </p:spPr>
      </p:pic>
      <p:pic>
        <p:nvPicPr>
          <p:cNvPr id="90" name="Grafik 89"/>
          <p:cNvPicPr>
            <a:picLocks noChangeAspect="1"/>
          </p:cNvPicPr>
          <p:nvPr/>
        </p:nvPicPr>
        <p:blipFill>
          <a:blip r:embed="rId100"/>
          <a:stretch>
            <a:fillRect/>
          </a:stretch>
        </p:blipFill>
        <p:spPr>
          <a:xfrm rot="20928345">
            <a:off x="4064691" y="2805429"/>
            <a:ext cx="895238" cy="238095"/>
          </a:xfrm>
          <a:prstGeom prst="rect">
            <a:avLst/>
          </a:prstGeom>
        </p:spPr>
      </p:pic>
      <p:pic>
        <p:nvPicPr>
          <p:cNvPr id="91" name="Grafik 90"/>
          <p:cNvPicPr>
            <a:picLocks noChangeAspect="1"/>
          </p:cNvPicPr>
          <p:nvPr/>
        </p:nvPicPr>
        <p:blipFill>
          <a:blip r:embed="rId101"/>
          <a:stretch>
            <a:fillRect/>
          </a:stretch>
        </p:blipFill>
        <p:spPr>
          <a:xfrm rot="20923718">
            <a:off x="4939536" y="3175243"/>
            <a:ext cx="895238" cy="238095"/>
          </a:xfrm>
          <a:prstGeom prst="rect">
            <a:avLst/>
          </a:prstGeom>
        </p:spPr>
      </p:pic>
      <p:pic>
        <p:nvPicPr>
          <p:cNvPr id="92" name="Grafik 91"/>
          <p:cNvPicPr>
            <a:picLocks noChangeAspect="1"/>
          </p:cNvPicPr>
          <p:nvPr/>
        </p:nvPicPr>
        <p:blipFill>
          <a:blip r:embed="rId102"/>
          <a:stretch>
            <a:fillRect/>
          </a:stretch>
        </p:blipFill>
        <p:spPr>
          <a:xfrm>
            <a:off x="7217292" y="-26020"/>
            <a:ext cx="6980952" cy="228571"/>
          </a:xfrm>
          <a:prstGeom prst="rect">
            <a:avLst/>
          </a:prstGeom>
        </p:spPr>
      </p:pic>
      <p:pic>
        <p:nvPicPr>
          <p:cNvPr id="93" name="Grafik 92"/>
          <p:cNvPicPr>
            <a:picLocks noChangeAspect="1"/>
          </p:cNvPicPr>
          <p:nvPr/>
        </p:nvPicPr>
        <p:blipFill>
          <a:blip r:embed="rId103"/>
          <a:stretch>
            <a:fillRect/>
          </a:stretch>
        </p:blipFill>
        <p:spPr>
          <a:xfrm>
            <a:off x="10899073" y="2985218"/>
            <a:ext cx="1257143" cy="238095"/>
          </a:xfrm>
          <a:prstGeom prst="rect">
            <a:avLst/>
          </a:prstGeom>
        </p:spPr>
      </p:pic>
      <p:pic>
        <p:nvPicPr>
          <p:cNvPr id="94" name="Grafik 93"/>
          <p:cNvPicPr>
            <a:picLocks noChangeAspect="1"/>
          </p:cNvPicPr>
          <p:nvPr/>
        </p:nvPicPr>
        <p:blipFill>
          <a:blip r:embed="rId104"/>
          <a:stretch>
            <a:fillRect/>
          </a:stretch>
        </p:blipFill>
        <p:spPr>
          <a:xfrm>
            <a:off x="10088301" y="1054401"/>
            <a:ext cx="2123810" cy="238095"/>
          </a:xfrm>
          <a:prstGeom prst="rect">
            <a:avLst/>
          </a:prstGeom>
        </p:spPr>
      </p:pic>
      <p:pic>
        <p:nvPicPr>
          <p:cNvPr id="95" name="Grafik 94"/>
          <p:cNvPicPr>
            <a:picLocks noChangeAspect="1"/>
          </p:cNvPicPr>
          <p:nvPr/>
        </p:nvPicPr>
        <p:blipFill>
          <a:blip r:embed="rId105"/>
          <a:stretch>
            <a:fillRect/>
          </a:stretch>
        </p:blipFill>
        <p:spPr>
          <a:xfrm>
            <a:off x="10087238" y="298242"/>
            <a:ext cx="2104762" cy="238095"/>
          </a:xfrm>
          <a:prstGeom prst="rect">
            <a:avLst/>
          </a:prstGeom>
        </p:spPr>
      </p:pic>
      <p:pic>
        <p:nvPicPr>
          <p:cNvPr id="96" name="Grafik 95"/>
          <p:cNvPicPr>
            <a:picLocks noChangeAspect="1"/>
          </p:cNvPicPr>
          <p:nvPr/>
        </p:nvPicPr>
        <p:blipFill>
          <a:blip r:embed="rId106"/>
          <a:stretch>
            <a:fillRect/>
          </a:stretch>
        </p:blipFill>
        <p:spPr>
          <a:xfrm>
            <a:off x="8775139" y="894068"/>
            <a:ext cx="1085714" cy="238095"/>
          </a:xfrm>
          <a:prstGeom prst="rect">
            <a:avLst/>
          </a:prstGeom>
        </p:spPr>
      </p:pic>
      <p:pic>
        <p:nvPicPr>
          <p:cNvPr id="97" name="Grafik 96"/>
          <p:cNvPicPr>
            <a:picLocks noChangeAspect="1"/>
          </p:cNvPicPr>
          <p:nvPr/>
        </p:nvPicPr>
        <p:blipFill>
          <a:blip r:embed="rId107"/>
          <a:stretch>
            <a:fillRect/>
          </a:stretch>
        </p:blipFill>
        <p:spPr>
          <a:xfrm>
            <a:off x="8791847" y="639643"/>
            <a:ext cx="895238" cy="228571"/>
          </a:xfrm>
          <a:prstGeom prst="rect">
            <a:avLst/>
          </a:prstGeom>
        </p:spPr>
      </p:pic>
      <p:pic>
        <p:nvPicPr>
          <p:cNvPr id="98" name="Grafik 97"/>
          <p:cNvPicPr>
            <a:picLocks noChangeAspect="1"/>
          </p:cNvPicPr>
          <p:nvPr/>
        </p:nvPicPr>
        <p:blipFill>
          <a:blip r:embed="rId108"/>
          <a:stretch>
            <a:fillRect/>
          </a:stretch>
        </p:blipFill>
        <p:spPr>
          <a:xfrm>
            <a:off x="9631233" y="436599"/>
            <a:ext cx="895238" cy="247619"/>
          </a:xfrm>
          <a:prstGeom prst="rect">
            <a:avLst/>
          </a:prstGeom>
        </p:spPr>
      </p:pic>
      <p:pic>
        <p:nvPicPr>
          <p:cNvPr id="99" name="Grafik 98"/>
          <p:cNvPicPr>
            <a:picLocks noChangeAspect="1"/>
          </p:cNvPicPr>
          <p:nvPr/>
        </p:nvPicPr>
        <p:blipFill>
          <a:blip r:embed="rId109"/>
          <a:stretch>
            <a:fillRect/>
          </a:stretch>
        </p:blipFill>
        <p:spPr>
          <a:xfrm>
            <a:off x="8807082" y="360167"/>
            <a:ext cx="895238" cy="238095"/>
          </a:xfrm>
          <a:prstGeom prst="rect">
            <a:avLst/>
          </a:prstGeom>
        </p:spPr>
      </p:pic>
      <p:pic>
        <p:nvPicPr>
          <p:cNvPr id="100" name="Grafik 99"/>
          <p:cNvPicPr>
            <a:picLocks noChangeAspect="1"/>
          </p:cNvPicPr>
          <p:nvPr/>
        </p:nvPicPr>
        <p:blipFill>
          <a:blip r:embed="rId110"/>
          <a:stretch>
            <a:fillRect/>
          </a:stretch>
        </p:blipFill>
        <p:spPr>
          <a:xfrm>
            <a:off x="4959407" y="2170499"/>
            <a:ext cx="657143" cy="238095"/>
          </a:xfrm>
          <a:prstGeom prst="rect">
            <a:avLst/>
          </a:prstGeom>
        </p:spPr>
      </p:pic>
      <p:pic>
        <p:nvPicPr>
          <p:cNvPr id="101" name="Grafik 100"/>
          <p:cNvPicPr>
            <a:picLocks noChangeAspect="1"/>
          </p:cNvPicPr>
          <p:nvPr/>
        </p:nvPicPr>
        <p:blipFill>
          <a:blip r:embed="rId111"/>
          <a:stretch>
            <a:fillRect/>
          </a:stretch>
        </p:blipFill>
        <p:spPr>
          <a:xfrm>
            <a:off x="3923309" y="2165344"/>
            <a:ext cx="647619" cy="238095"/>
          </a:xfrm>
          <a:prstGeom prst="rect">
            <a:avLst/>
          </a:prstGeom>
        </p:spPr>
      </p:pic>
      <p:pic>
        <p:nvPicPr>
          <p:cNvPr id="102" name="Grafik 101"/>
          <p:cNvPicPr>
            <a:picLocks noChangeAspect="1"/>
          </p:cNvPicPr>
          <p:nvPr/>
        </p:nvPicPr>
        <p:blipFill>
          <a:blip r:embed="rId112"/>
          <a:stretch>
            <a:fillRect/>
          </a:stretch>
        </p:blipFill>
        <p:spPr>
          <a:xfrm rot="20951867">
            <a:off x="5400083" y="2930594"/>
            <a:ext cx="666667" cy="238095"/>
          </a:xfrm>
          <a:prstGeom prst="rect">
            <a:avLst/>
          </a:prstGeom>
        </p:spPr>
      </p:pic>
      <p:pic>
        <p:nvPicPr>
          <p:cNvPr id="103" name="Grafik 102"/>
          <p:cNvPicPr>
            <a:picLocks noChangeAspect="1"/>
          </p:cNvPicPr>
          <p:nvPr/>
        </p:nvPicPr>
        <p:blipFill>
          <a:blip r:embed="rId113"/>
          <a:stretch>
            <a:fillRect/>
          </a:stretch>
        </p:blipFill>
        <p:spPr>
          <a:xfrm rot="818487">
            <a:off x="5369668" y="3136642"/>
            <a:ext cx="657143" cy="238095"/>
          </a:xfrm>
          <a:prstGeom prst="rect">
            <a:avLst/>
          </a:prstGeom>
        </p:spPr>
      </p:pic>
      <p:pic>
        <p:nvPicPr>
          <p:cNvPr id="104" name="Grafik 103"/>
          <p:cNvPicPr>
            <a:picLocks noChangeAspect="1"/>
          </p:cNvPicPr>
          <p:nvPr/>
        </p:nvPicPr>
        <p:blipFill>
          <a:blip r:embed="rId114"/>
          <a:stretch>
            <a:fillRect/>
          </a:stretch>
        </p:blipFill>
        <p:spPr>
          <a:xfrm>
            <a:off x="10779663" y="454558"/>
            <a:ext cx="666667" cy="390476"/>
          </a:xfrm>
          <a:prstGeom prst="rect">
            <a:avLst/>
          </a:prstGeom>
        </p:spPr>
      </p:pic>
      <p:pic>
        <p:nvPicPr>
          <p:cNvPr id="105" name="Grafik 104"/>
          <p:cNvPicPr>
            <a:picLocks noChangeAspect="1"/>
          </p:cNvPicPr>
          <p:nvPr/>
        </p:nvPicPr>
        <p:blipFill>
          <a:blip r:embed="rId115"/>
          <a:stretch>
            <a:fillRect/>
          </a:stretch>
        </p:blipFill>
        <p:spPr>
          <a:xfrm>
            <a:off x="8653365" y="2391582"/>
            <a:ext cx="533333" cy="247619"/>
          </a:xfrm>
          <a:prstGeom prst="rect">
            <a:avLst/>
          </a:prstGeom>
        </p:spPr>
      </p:pic>
      <p:pic>
        <p:nvPicPr>
          <p:cNvPr id="106" name="Grafik 105"/>
          <p:cNvPicPr>
            <a:picLocks noChangeAspect="1"/>
          </p:cNvPicPr>
          <p:nvPr/>
        </p:nvPicPr>
        <p:blipFill>
          <a:blip r:embed="rId116"/>
          <a:stretch>
            <a:fillRect/>
          </a:stretch>
        </p:blipFill>
        <p:spPr>
          <a:xfrm>
            <a:off x="11668722" y="428925"/>
            <a:ext cx="533333" cy="628571"/>
          </a:xfrm>
          <a:prstGeom prst="rect">
            <a:avLst/>
          </a:prstGeom>
        </p:spPr>
      </p:pic>
      <p:pic>
        <p:nvPicPr>
          <p:cNvPr id="107" name="Grafik 106"/>
          <p:cNvPicPr>
            <a:picLocks noChangeAspect="1"/>
          </p:cNvPicPr>
          <p:nvPr/>
        </p:nvPicPr>
        <p:blipFill>
          <a:blip r:embed="rId117"/>
          <a:stretch>
            <a:fillRect/>
          </a:stretch>
        </p:blipFill>
        <p:spPr>
          <a:xfrm>
            <a:off x="11548217" y="2178842"/>
            <a:ext cx="533333" cy="219048"/>
          </a:xfrm>
          <a:prstGeom prst="rect">
            <a:avLst/>
          </a:prstGeom>
        </p:spPr>
      </p:pic>
      <p:pic>
        <p:nvPicPr>
          <p:cNvPr id="109" name="Grafik 108"/>
          <p:cNvPicPr>
            <a:picLocks noChangeAspect="1"/>
          </p:cNvPicPr>
          <p:nvPr/>
        </p:nvPicPr>
        <p:blipFill>
          <a:blip r:embed="rId118"/>
          <a:stretch>
            <a:fillRect/>
          </a:stretch>
        </p:blipFill>
        <p:spPr>
          <a:xfrm rot="20728952">
            <a:off x="9827311" y="3115713"/>
            <a:ext cx="1257143" cy="209524"/>
          </a:xfrm>
          <a:prstGeom prst="rect">
            <a:avLst/>
          </a:prstGeom>
        </p:spPr>
      </p:pic>
      <p:pic>
        <p:nvPicPr>
          <p:cNvPr id="110" name="Grafik 109"/>
          <p:cNvPicPr>
            <a:picLocks noChangeAspect="1"/>
          </p:cNvPicPr>
          <p:nvPr/>
        </p:nvPicPr>
        <p:blipFill>
          <a:blip r:embed="rId119"/>
          <a:stretch>
            <a:fillRect/>
          </a:stretch>
        </p:blipFill>
        <p:spPr>
          <a:xfrm>
            <a:off x="9403710" y="2917696"/>
            <a:ext cx="1247619" cy="209524"/>
          </a:xfrm>
          <a:prstGeom prst="rect">
            <a:avLst/>
          </a:prstGeom>
        </p:spPr>
      </p:pic>
      <p:pic>
        <p:nvPicPr>
          <p:cNvPr id="111" name="Grafik 110"/>
          <p:cNvPicPr>
            <a:picLocks noChangeAspect="1"/>
          </p:cNvPicPr>
          <p:nvPr/>
        </p:nvPicPr>
        <p:blipFill>
          <a:blip r:embed="rId120"/>
          <a:stretch>
            <a:fillRect/>
          </a:stretch>
        </p:blipFill>
        <p:spPr>
          <a:xfrm rot="738159">
            <a:off x="10936243" y="3137278"/>
            <a:ext cx="1247619" cy="228571"/>
          </a:xfrm>
          <a:prstGeom prst="rect">
            <a:avLst/>
          </a:prstGeom>
        </p:spPr>
      </p:pic>
      <p:pic>
        <p:nvPicPr>
          <p:cNvPr id="112" name="Grafik 111"/>
          <p:cNvPicPr>
            <a:picLocks noChangeAspect="1"/>
          </p:cNvPicPr>
          <p:nvPr/>
        </p:nvPicPr>
        <p:blipFill>
          <a:blip r:embed="rId121"/>
          <a:stretch>
            <a:fillRect/>
          </a:stretch>
        </p:blipFill>
        <p:spPr>
          <a:xfrm rot="401650">
            <a:off x="10495291" y="3529329"/>
            <a:ext cx="1676190" cy="238095"/>
          </a:xfrm>
          <a:prstGeom prst="rect">
            <a:avLst/>
          </a:prstGeom>
        </p:spPr>
      </p:pic>
      <p:pic>
        <p:nvPicPr>
          <p:cNvPr id="113" name="Grafik 112"/>
          <p:cNvPicPr>
            <a:picLocks noChangeAspect="1"/>
          </p:cNvPicPr>
          <p:nvPr/>
        </p:nvPicPr>
        <p:blipFill>
          <a:blip r:embed="rId122"/>
          <a:stretch>
            <a:fillRect/>
          </a:stretch>
        </p:blipFill>
        <p:spPr>
          <a:xfrm rot="21312701">
            <a:off x="8330003" y="4073592"/>
            <a:ext cx="1676190" cy="257143"/>
          </a:xfrm>
          <a:prstGeom prst="rect">
            <a:avLst/>
          </a:prstGeom>
        </p:spPr>
      </p:pic>
      <p:pic>
        <p:nvPicPr>
          <p:cNvPr id="114" name="Grafik 113"/>
          <p:cNvPicPr>
            <a:picLocks noChangeAspect="1"/>
          </p:cNvPicPr>
          <p:nvPr/>
        </p:nvPicPr>
        <p:blipFill>
          <a:blip r:embed="rId123"/>
          <a:stretch>
            <a:fillRect/>
          </a:stretch>
        </p:blipFill>
        <p:spPr>
          <a:xfrm>
            <a:off x="8066616" y="2705333"/>
            <a:ext cx="3333333" cy="257143"/>
          </a:xfrm>
          <a:prstGeom prst="rect">
            <a:avLst/>
          </a:prstGeom>
        </p:spPr>
      </p:pic>
      <p:pic>
        <p:nvPicPr>
          <p:cNvPr id="115" name="Grafik 114"/>
          <p:cNvPicPr>
            <a:picLocks noChangeAspect="1"/>
          </p:cNvPicPr>
          <p:nvPr/>
        </p:nvPicPr>
        <p:blipFill>
          <a:blip r:embed="rId124"/>
          <a:stretch>
            <a:fillRect/>
          </a:stretch>
        </p:blipFill>
        <p:spPr>
          <a:xfrm rot="747294">
            <a:off x="11097039" y="2887837"/>
            <a:ext cx="1066667" cy="228571"/>
          </a:xfrm>
          <a:prstGeom prst="rect">
            <a:avLst/>
          </a:prstGeom>
        </p:spPr>
      </p:pic>
      <p:pic>
        <p:nvPicPr>
          <p:cNvPr id="116" name="Grafik 115"/>
          <p:cNvPicPr>
            <a:picLocks noChangeAspect="1"/>
          </p:cNvPicPr>
          <p:nvPr/>
        </p:nvPicPr>
        <p:blipFill>
          <a:blip r:embed="rId125"/>
          <a:stretch>
            <a:fillRect/>
          </a:stretch>
        </p:blipFill>
        <p:spPr>
          <a:xfrm>
            <a:off x="8672864" y="4291425"/>
            <a:ext cx="1076190" cy="228571"/>
          </a:xfrm>
          <a:prstGeom prst="rect">
            <a:avLst/>
          </a:prstGeom>
        </p:spPr>
      </p:pic>
      <p:pic>
        <p:nvPicPr>
          <p:cNvPr id="117" name="Grafik 116"/>
          <p:cNvPicPr>
            <a:picLocks noChangeAspect="1"/>
          </p:cNvPicPr>
          <p:nvPr/>
        </p:nvPicPr>
        <p:blipFill>
          <a:blip r:embed="rId126"/>
          <a:stretch>
            <a:fillRect/>
          </a:stretch>
        </p:blipFill>
        <p:spPr>
          <a:xfrm>
            <a:off x="8616589" y="2591420"/>
            <a:ext cx="2790476" cy="228571"/>
          </a:xfrm>
          <a:prstGeom prst="rect">
            <a:avLst/>
          </a:prstGeom>
        </p:spPr>
      </p:pic>
      <p:pic>
        <p:nvPicPr>
          <p:cNvPr id="118" name="Grafik 117"/>
          <p:cNvPicPr>
            <a:picLocks noChangeAspect="1"/>
          </p:cNvPicPr>
          <p:nvPr/>
        </p:nvPicPr>
        <p:blipFill>
          <a:blip r:embed="rId127"/>
          <a:stretch>
            <a:fillRect/>
          </a:stretch>
        </p:blipFill>
        <p:spPr>
          <a:xfrm>
            <a:off x="7815270" y="237953"/>
            <a:ext cx="838095" cy="800000"/>
          </a:xfrm>
          <a:prstGeom prst="rect">
            <a:avLst/>
          </a:prstGeom>
        </p:spPr>
      </p:pic>
      <p:pic>
        <p:nvPicPr>
          <p:cNvPr id="127" name="Grafik 126"/>
          <p:cNvPicPr>
            <a:picLocks noChangeAspect="1"/>
          </p:cNvPicPr>
          <p:nvPr/>
        </p:nvPicPr>
        <p:blipFill>
          <a:blip r:embed="rId128"/>
          <a:stretch>
            <a:fillRect/>
          </a:stretch>
        </p:blipFill>
        <p:spPr>
          <a:xfrm>
            <a:off x="5220293" y="6647818"/>
            <a:ext cx="1066667" cy="228571"/>
          </a:xfrm>
          <a:prstGeom prst="rect">
            <a:avLst/>
          </a:prstGeom>
        </p:spPr>
      </p:pic>
      <p:pic>
        <p:nvPicPr>
          <p:cNvPr id="128" name="Grafik 127"/>
          <p:cNvPicPr>
            <a:picLocks noChangeAspect="1"/>
          </p:cNvPicPr>
          <p:nvPr/>
        </p:nvPicPr>
        <p:blipFill>
          <a:blip r:embed="rId129"/>
          <a:stretch>
            <a:fillRect/>
          </a:stretch>
        </p:blipFill>
        <p:spPr>
          <a:xfrm>
            <a:off x="5256253" y="6256684"/>
            <a:ext cx="1066667" cy="228571"/>
          </a:xfrm>
          <a:prstGeom prst="rect">
            <a:avLst/>
          </a:prstGeom>
        </p:spPr>
      </p:pic>
      <p:pic>
        <p:nvPicPr>
          <p:cNvPr id="130" name="Grafik 129"/>
          <p:cNvPicPr>
            <a:picLocks noChangeAspect="1"/>
          </p:cNvPicPr>
          <p:nvPr/>
        </p:nvPicPr>
        <p:blipFill>
          <a:blip r:embed="rId130"/>
          <a:stretch>
            <a:fillRect/>
          </a:stretch>
        </p:blipFill>
        <p:spPr>
          <a:xfrm>
            <a:off x="5276612" y="6533533"/>
            <a:ext cx="1057143" cy="228571"/>
          </a:xfrm>
          <a:prstGeom prst="rect">
            <a:avLst/>
          </a:prstGeom>
        </p:spPr>
      </p:pic>
      <p:pic>
        <p:nvPicPr>
          <p:cNvPr id="131" name="Grafik 130"/>
          <p:cNvPicPr>
            <a:picLocks noChangeAspect="1"/>
          </p:cNvPicPr>
          <p:nvPr/>
        </p:nvPicPr>
        <p:blipFill>
          <a:blip r:embed="rId131"/>
          <a:stretch>
            <a:fillRect/>
          </a:stretch>
        </p:blipFill>
        <p:spPr>
          <a:xfrm>
            <a:off x="3977356" y="6381748"/>
            <a:ext cx="1057143" cy="200000"/>
          </a:xfrm>
          <a:prstGeom prst="rect">
            <a:avLst/>
          </a:prstGeom>
        </p:spPr>
      </p:pic>
      <p:pic>
        <p:nvPicPr>
          <p:cNvPr id="135" name="Grafik 134"/>
          <p:cNvPicPr>
            <a:picLocks noChangeAspect="1"/>
          </p:cNvPicPr>
          <p:nvPr/>
        </p:nvPicPr>
        <p:blipFill>
          <a:blip r:embed="rId132"/>
          <a:stretch>
            <a:fillRect/>
          </a:stretch>
        </p:blipFill>
        <p:spPr>
          <a:xfrm rot="21321291">
            <a:off x="4404270" y="4362414"/>
            <a:ext cx="1066667" cy="247619"/>
          </a:xfrm>
          <a:prstGeom prst="rect">
            <a:avLst/>
          </a:prstGeom>
        </p:spPr>
      </p:pic>
      <p:pic>
        <p:nvPicPr>
          <p:cNvPr id="137" name="Grafik 136"/>
          <p:cNvPicPr>
            <a:picLocks noChangeAspect="1"/>
          </p:cNvPicPr>
          <p:nvPr/>
        </p:nvPicPr>
        <p:blipFill>
          <a:blip r:embed="rId133"/>
          <a:stretch>
            <a:fillRect/>
          </a:stretch>
        </p:blipFill>
        <p:spPr>
          <a:xfrm>
            <a:off x="11147819" y="2625933"/>
            <a:ext cx="1066667" cy="228571"/>
          </a:xfrm>
          <a:prstGeom prst="rect">
            <a:avLst/>
          </a:prstGeom>
        </p:spPr>
      </p:pic>
      <p:pic>
        <p:nvPicPr>
          <p:cNvPr id="141" name="Grafik 140"/>
          <p:cNvPicPr>
            <a:picLocks noChangeAspect="1"/>
          </p:cNvPicPr>
          <p:nvPr/>
        </p:nvPicPr>
        <p:blipFill>
          <a:blip r:embed="rId134"/>
          <a:stretch>
            <a:fillRect/>
          </a:stretch>
        </p:blipFill>
        <p:spPr>
          <a:xfrm>
            <a:off x="4035366" y="5747160"/>
            <a:ext cx="1657143" cy="619048"/>
          </a:xfrm>
          <a:prstGeom prst="rect">
            <a:avLst/>
          </a:prstGeom>
        </p:spPr>
      </p:pic>
      <p:pic>
        <p:nvPicPr>
          <p:cNvPr id="142" name="Grafik 141"/>
          <p:cNvPicPr>
            <a:picLocks noChangeAspect="1"/>
          </p:cNvPicPr>
          <p:nvPr/>
        </p:nvPicPr>
        <p:blipFill>
          <a:blip r:embed="rId135"/>
          <a:stretch>
            <a:fillRect/>
          </a:stretch>
        </p:blipFill>
        <p:spPr>
          <a:xfrm rot="640560">
            <a:off x="5240302" y="4784265"/>
            <a:ext cx="1047619" cy="619048"/>
          </a:xfrm>
          <a:prstGeom prst="rect">
            <a:avLst/>
          </a:prstGeom>
        </p:spPr>
      </p:pic>
      <p:pic>
        <p:nvPicPr>
          <p:cNvPr id="143" name="Grafik 142"/>
          <p:cNvPicPr>
            <a:picLocks noChangeAspect="1"/>
          </p:cNvPicPr>
          <p:nvPr/>
        </p:nvPicPr>
        <p:blipFill>
          <a:blip r:embed="rId136"/>
          <a:stretch>
            <a:fillRect/>
          </a:stretch>
        </p:blipFill>
        <p:spPr>
          <a:xfrm>
            <a:off x="5276612" y="5219244"/>
            <a:ext cx="1047619" cy="609524"/>
          </a:xfrm>
          <a:prstGeom prst="rect">
            <a:avLst/>
          </a:prstGeom>
        </p:spPr>
      </p:pic>
      <p:pic>
        <p:nvPicPr>
          <p:cNvPr id="144" name="Grafik 143"/>
          <p:cNvPicPr>
            <a:picLocks noChangeAspect="1"/>
          </p:cNvPicPr>
          <p:nvPr/>
        </p:nvPicPr>
        <p:blipFill>
          <a:blip r:embed="rId137"/>
          <a:stretch>
            <a:fillRect/>
          </a:stretch>
        </p:blipFill>
        <p:spPr>
          <a:xfrm>
            <a:off x="8520133" y="3904421"/>
            <a:ext cx="1257143" cy="200000"/>
          </a:xfrm>
          <a:prstGeom prst="rect">
            <a:avLst/>
          </a:prstGeom>
        </p:spPr>
      </p:pic>
      <p:pic>
        <p:nvPicPr>
          <p:cNvPr id="145" name="Grafik 144"/>
          <p:cNvPicPr>
            <a:picLocks noChangeAspect="1"/>
          </p:cNvPicPr>
          <p:nvPr/>
        </p:nvPicPr>
        <p:blipFill>
          <a:blip r:embed="rId138"/>
          <a:stretch>
            <a:fillRect/>
          </a:stretch>
        </p:blipFill>
        <p:spPr>
          <a:xfrm rot="894842">
            <a:off x="3951126" y="6311385"/>
            <a:ext cx="1666667" cy="228571"/>
          </a:xfrm>
          <a:prstGeom prst="rect">
            <a:avLst/>
          </a:prstGeom>
        </p:spPr>
      </p:pic>
      <p:pic>
        <p:nvPicPr>
          <p:cNvPr id="146" name="Grafik 145"/>
          <p:cNvPicPr>
            <a:picLocks noChangeAspect="1"/>
          </p:cNvPicPr>
          <p:nvPr/>
        </p:nvPicPr>
        <p:blipFill>
          <a:blip r:embed="rId139"/>
          <a:stretch>
            <a:fillRect/>
          </a:stretch>
        </p:blipFill>
        <p:spPr>
          <a:xfrm rot="4356608">
            <a:off x="7993847" y="3586760"/>
            <a:ext cx="2114286" cy="228571"/>
          </a:xfrm>
          <a:prstGeom prst="rect">
            <a:avLst/>
          </a:prstGeom>
        </p:spPr>
      </p:pic>
      <p:pic>
        <p:nvPicPr>
          <p:cNvPr id="147" name="Grafik 146"/>
          <p:cNvPicPr>
            <a:picLocks noChangeAspect="1"/>
          </p:cNvPicPr>
          <p:nvPr/>
        </p:nvPicPr>
        <p:blipFill>
          <a:blip r:embed="rId140"/>
          <a:stretch>
            <a:fillRect/>
          </a:stretch>
        </p:blipFill>
        <p:spPr>
          <a:xfrm rot="5400000">
            <a:off x="7392732" y="3966040"/>
            <a:ext cx="3200000" cy="228571"/>
          </a:xfrm>
          <a:prstGeom prst="rect">
            <a:avLst/>
          </a:prstGeom>
        </p:spPr>
      </p:pic>
      <p:pic>
        <p:nvPicPr>
          <p:cNvPr id="148" name="Grafik 147"/>
          <p:cNvPicPr>
            <a:picLocks noChangeAspect="1"/>
          </p:cNvPicPr>
          <p:nvPr/>
        </p:nvPicPr>
        <p:blipFill>
          <a:blip r:embed="rId141"/>
          <a:stretch>
            <a:fillRect/>
          </a:stretch>
        </p:blipFill>
        <p:spPr>
          <a:xfrm>
            <a:off x="8641733" y="3649566"/>
            <a:ext cx="2123810" cy="228571"/>
          </a:xfrm>
          <a:prstGeom prst="rect">
            <a:avLst/>
          </a:prstGeom>
        </p:spPr>
      </p:pic>
      <p:pic>
        <p:nvPicPr>
          <p:cNvPr id="149" name="Grafik 148"/>
          <p:cNvPicPr>
            <a:picLocks noChangeAspect="1"/>
          </p:cNvPicPr>
          <p:nvPr/>
        </p:nvPicPr>
        <p:blipFill>
          <a:blip r:embed="rId142"/>
          <a:stretch>
            <a:fillRect/>
          </a:stretch>
        </p:blipFill>
        <p:spPr>
          <a:xfrm>
            <a:off x="8629678" y="3451224"/>
            <a:ext cx="2009524" cy="228571"/>
          </a:xfrm>
          <a:prstGeom prst="rect">
            <a:avLst/>
          </a:prstGeom>
        </p:spPr>
      </p:pic>
      <p:pic>
        <p:nvPicPr>
          <p:cNvPr id="153" name="Grafik 152"/>
          <p:cNvPicPr>
            <a:picLocks noChangeAspect="1"/>
          </p:cNvPicPr>
          <p:nvPr/>
        </p:nvPicPr>
        <p:blipFill>
          <a:blip r:embed="rId143"/>
          <a:stretch>
            <a:fillRect/>
          </a:stretch>
        </p:blipFill>
        <p:spPr>
          <a:xfrm rot="21161698">
            <a:off x="5000468" y="4785411"/>
            <a:ext cx="895238" cy="209524"/>
          </a:xfrm>
          <a:prstGeom prst="rect">
            <a:avLst/>
          </a:prstGeom>
        </p:spPr>
      </p:pic>
      <p:pic>
        <p:nvPicPr>
          <p:cNvPr id="156" name="Grafik 155"/>
          <p:cNvPicPr>
            <a:picLocks noChangeAspect="1"/>
          </p:cNvPicPr>
          <p:nvPr/>
        </p:nvPicPr>
        <p:blipFill>
          <a:blip r:embed="rId144"/>
          <a:stretch>
            <a:fillRect/>
          </a:stretch>
        </p:blipFill>
        <p:spPr>
          <a:xfrm>
            <a:off x="5039284" y="4140461"/>
            <a:ext cx="895238" cy="190476"/>
          </a:xfrm>
          <a:prstGeom prst="rect">
            <a:avLst/>
          </a:prstGeom>
        </p:spPr>
      </p:pic>
      <p:pic>
        <p:nvPicPr>
          <p:cNvPr id="158" name="Grafik 157"/>
          <p:cNvPicPr>
            <a:picLocks noChangeAspect="1"/>
          </p:cNvPicPr>
          <p:nvPr/>
        </p:nvPicPr>
        <p:blipFill>
          <a:blip r:embed="rId145"/>
          <a:stretch>
            <a:fillRect/>
          </a:stretch>
        </p:blipFill>
        <p:spPr>
          <a:xfrm>
            <a:off x="4631231" y="4640687"/>
            <a:ext cx="904762" cy="219048"/>
          </a:xfrm>
          <a:prstGeom prst="rect">
            <a:avLst/>
          </a:prstGeom>
        </p:spPr>
      </p:pic>
      <p:pic>
        <p:nvPicPr>
          <p:cNvPr id="159" name="Grafik 158"/>
          <p:cNvPicPr>
            <a:picLocks noChangeAspect="1"/>
          </p:cNvPicPr>
          <p:nvPr/>
        </p:nvPicPr>
        <p:blipFill>
          <a:blip r:embed="rId146"/>
          <a:stretch>
            <a:fillRect/>
          </a:stretch>
        </p:blipFill>
        <p:spPr>
          <a:xfrm rot="667697">
            <a:off x="5259221" y="5066770"/>
            <a:ext cx="904762" cy="200000"/>
          </a:xfrm>
          <a:prstGeom prst="rect">
            <a:avLst/>
          </a:prstGeom>
        </p:spPr>
      </p:pic>
      <p:pic>
        <p:nvPicPr>
          <p:cNvPr id="160" name="Grafik 159"/>
          <p:cNvPicPr>
            <a:picLocks noChangeAspect="1"/>
          </p:cNvPicPr>
          <p:nvPr/>
        </p:nvPicPr>
        <p:blipFill>
          <a:blip r:embed="rId147"/>
          <a:stretch>
            <a:fillRect/>
          </a:stretch>
        </p:blipFill>
        <p:spPr>
          <a:xfrm rot="565167">
            <a:off x="4717254" y="4919498"/>
            <a:ext cx="904762" cy="219048"/>
          </a:xfrm>
          <a:prstGeom prst="rect">
            <a:avLst/>
          </a:prstGeom>
        </p:spPr>
      </p:pic>
      <p:pic>
        <p:nvPicPr>
          <p:cNvPr id="161" name="Grafik 160"/>
          <p:cNvPicPr>
            <a:picLocks noChangeAspect="1"/>
          </p:cNvPicPr>
          <p:nvPr/>
        </p:nvPicPr>
        <p:blipFill>
          <a:blip r:embed="rId148"/>
          <a:stretch>
            <a:fillRect/>
          </a:stretch>
        </p:blipFill>
        <p:spPr>
          <a:xfrm>
            <a:off x="5000393" y="5235876"/>
            <a:ext cx="866667" cy="228571"/>
          </a:xfrm>
          <a:prstGeom prst="rect">
            <a:avLst/>
          </a:prstGeom>
        </p:spPr>
      </p:pic>
      <p:pic>
        <p:nvPicPr>
          <p:cNvPr id="162" name="Grafik 161"/>
          <p:cNvPicPr>
            <a:picLocks noChangeAspect="1"/>
          </p:cNvPicPr>
          <p:nvPr/>
        </p:nvPicPr>
        <p:blipFill>
          <a:blip r:embed="rId149"/>
          <a:stretch>
            <a:fillRect/>
          </a:stretch>
        </p:blipFill>
        <p:spPr>
          <a:xfrm>
            <a:off x="4574663" y="3612867"/>
            <a:ext cx="1657143" cy="200000"/>
          </a:xfrm>
          <a:prstGeom prst="rect">
            <a:avLst/>
          </a:prstGeom>
        </p:spPr>
      </p:pic>
      <p:pic>
        <p:nvPicPr>
          <p:cNvPr id="163" name="Grafik 162"/>
          <p:cNvPicPr>
            <a:picLocks noChangeAspect="1"/>
          </p:cNvPicPr>
          <p:nvPr/>
        </p:nvPicPr>
        <p:blipFill>
          <a:blip r:embed="rId150"/>
          <a:stretch>
            <a:fillRect/>
          </a:stretch>
        </p:blipFill>
        <p:spPr>
          <a:xfrm>
            <a:off x="7146056" y="3831343"/>
            <a:ext cx="1066667" cy="228571"/>
          </a:xfrm>
          <a:prstGeom prst="rect">
            <a:avLst/>
          </a:prstGeom>
        </p:spPr>
      </p:pic>
      <p:pic>
        <p:nvPicPr>
          <p:cNvPr id="164" name="Grafik 163"/>
          <p:cNvPicPr>
            <a:picLocks noChangeAspect="1"/>
          </p:cNvPicPr>
          <p:nvPr/>
        </p:nvPicPr>
        <p:blipFill>
          <a:blip r:embed="rId151"/>
          <a:stretch>
            <a:fillRect/>
          </a:stretch>
        </p:blipFill>
        <p:spPr>
          <a:xfrm>
            <a:off x="6496685" y="2885615"/>
            <a:ext cx="1076190" cy="247619"/>
          </a:xfrm>
          <a:prstGeom prst="rect">
            <a:avLst/>
          </a:prstGeom>
        </p:spPr>
      </p:pic>
      <p:pic>
        <p:nvPicPr>
          <p:cNvPr id="165" name="Grafik 164"/>
          <p:cNvPicPr>
            <a:picLocks noChangeAspect="1"/>
          </p:cNvPicPr>
          <p:nvPr/>
        </p:nvPicPr>
        <p:blipFill>
          <a:blip r:embed="rId152"/>
          <a:stretch>
            <a:fillRect/>
          </a:stretch>
        </p:blipFill>
        <p:spPr>
          <a:xfrm rot="16200000">
            <a:off x="7900017" y="3643371"/>
            <a:ext cx="1066667" cy="228571"/>
          </a:xfrm>
          <a:prstGeom prst="rect">
            <a:avLst/>
          </a:prstGeom>
        </p:spPr>
      </p:pic>
      <p:pic>
        <p:nvPicPr>
          <p:cNvPr id="166" name="Grafik 165"/>
          <p:cNvPicPr>
            <a:picLocks noChangeAspect="1"/>
          </p:cNvPicPr>
          <p:nvPr/>
        </p:nvPicPr>
        <p:blipFill>
          <a:blip r:embed="rId153"/>
          <a:stretch>
            <a:fillRect/>
          </a:stretch>
        </p:blipFill>
        <p:spPr>
          <a:xfrm>
            <a:off x="7150540" y="2667410"/>
            <a:ext cx="1057143" cy="228571"/>
          </a:xfrm>
          <a:prstGeom prst="rect">
            <a:avLst/>
          </a:prstGeom>
        </p:spPr>
      </p:pic>
      <p:pic>
        <p:nvPicPr>
          <p:cNvPr id="167" name="Grafik 166"/>
          <p:cNvPicPr>
            <a:picLocks noChangeAspect="1"/>
          </p:cNvPicPr>
          <p:nvPr/>
        </p:nvPicPr>
        <p:blipFill>
          <a:blip r:embed="rId154"/>
          <a:stretch>
            <a:fillRect/>
          </a:stretch>
        </p:blipFill>
        <p:spPr>
          <a:xfrm>
            <a:off x="6503377" y="3130247"/>
            <a:ext cx="1085714" cy="238095"/>
          </a:xfrm>
          <a:prstGeom prst="rect">
            <a:avLst/>
          </a:prstGeom>
        </p:spPr>
      </p:pic>
      <p:pic>
        <p:nvPicPr>
          <p:cNvPr id="168" name="Grafik 167"/>
          <p:cNvPicPr>
            <a:picLocks noChangeAspect="1"/>
          </p:cNvPicPr>
          <p:nvPr/>
        </p:nvPicPr>
        <p:blipFill>
          <a:blip r:embed="rId155"/>
          <a:stretch>
            <a:fillRect/>
          </a:stretch>
        </p:blipFill>
        <p:spPr>
          <a:xfrm>
            <a:off x="6507655" y="3591141"/>
            <a:ext cx="904762" cy="247619"/>
          </a:xfrm>
          <a:prstGeom prst="rect">
            <a:avLst/>
          </a:prstGeom>
        </p:spPr>
      </p:pic>
      <p:pic>
        <p:nvPicPr>
          <p:cNvPr id="169" name="Grafik 168"/>
          <p:cNvPicPr>
            <a:picLocks noChangeAspect="1"/>
          </p:cNvPicPr>
          <p:nvPr/>
        </p:nvPicPr>
        <p:blipFill>
          <a:blip r:embed="rId156"/>
          <a:stretch>
            <a:fillRect/>
          </a:stretch>
        </p:blipFill>
        <p:spPr>
          <a:xfrm>
            <a:off x="6512417" y="4053418"/>
            <a:ext cx="895238" cy="200000"/>
          </a:xfrm>
          <a:prstGeom prst="rect">
            <a:avLst/>
          </a:prstGeom>
        </p:spPr>
      </p:pic>
      <p:pic>
        <p:nvPicPr>
          <p:cNvPr id="170" name="Grafik 169"/>
          <p:cNvPicPr>
            <a:picLocks noChangeAspect="1"/>
          </p:cNvPicPr>
          <p:nvPr/>
        </p:nvPicPr>
        <p:blipFill>
          <a:blip r:embed="rId157"/>
          <a:stretch>
            <a:fillRect/>
          </a:stretch>
        </p:blipFill>
        <p:spPr>
          <a:xfrm>
            <a:off x="7393402" y="3368342"/>
            <a:ext cx="885714" cy="228571"/>
          </a:xfrm>
          <a:prstGeom prst="rect">
            <a:avLst/>
          </a:prstGeom>
        </p:spPr>
      </p:pic>
      <p:pic>
        <p:nvPicPr>
          <p:cNvPr id="171" name="Grafik 170"/>
          <p:cNvPicPr>
            <a:picLocks noChangeAspect="1"/>
          </p:cNvPicPr>
          <p:nvPr/>
        </p:nvPicPr>
        <p:blipFill>
          <a:blip r:embed="rId158"/>
          <a:stretch>
            <a:fillRect/>
          </a:stretch>
        </p:blipFill>
        <p:spPr>
          <a:xfrm>
            <a:off x="7400690" y="4044575"/>
            <a:ext cx="914286" cy="238095"/>
          </a:xfrm>
          <a:prstGeom prst="rect">
            <a:avLst/>
          </a:prstGeom>
        </p:spPr>
      </p:pic>
      <p:pic>
        <p:nvPicPr>
          <p:cNvPr id="172" name="Grafik 171"/>
          <p:cNvPicPr>
            <a:picLocks noChangeAspect="1"/>
          </p:cNvPicPr>
          <p:nvPr/>
        </p:nvPicPr>
        <p:blipFill>
          <a:blip r:embed="rId159"/>
          <a:stretch>
            <a:fillRect/>
          </a:stretch>
        </p:blipFill>
        <p:spPr>
          <a:xfrm>
            <a:off x="6491501" y="3362811"/>
            <a:ext cx="895238" cy="228571"/>
          </a:xfrm>
          <a:prstGeom prst="rect">
            <a:avLst/>
          </a:prstGeom>
        </p:spPr>
      </p:pic>
      <p:pic>
        <p:nvPicPr>
          <p:cNvPr id="173" name="Grafik 172"/>
          <p:cNvPicPr>
            <a:picLocks noChangeAspect="1"/>
          </p:cNvPicPr>
          <p:nvPr/>
        </p:nvPicPr>
        <p:blipFill>
          <a:blip r:embed="rId160"/>
          <a:stretch>
            <a:fillRect/>
          </a:stretch>
        </p:blipFill>
        <p:spPr>
          <a:xfrm>
            <a:off x="6505794" y="3833100"/>
            <a:ext cx="647619" cy="219048"/>
          </a:xfrm>
          <a:prstGeom prst="rect">
            <a:avLst/>
          </a:prstGeom>
        </p:spPr>
      </p:pic>
      <p:pic>
        <p:nvPicPr>
          <p:cNvPr id="174" name="Grafik 173"/>
          <p:cNvPicPr>
            <a:picLocks noChangeAspect="1"/>
          </p:cNvPicPr>
          <p:nvPr/>
        </p:nvPicPr>
        <p:blipFill>
          <a:blip r:embed="rId161"/>
          <a:stretch>
            <a:fillRect/>
          </a:stretch>
        </p:blipFill>
        <p:spPr>
          <a:xfrm>
            <a:off x="7414278" y="3591429"/>
            <a:ext cx="666667" cy="238095"/>
          </a:xfrm>
          <a:prstGeom prst="rect">
            <a:avLst/>
          </a:prstGeom>
        </p:spPr>
      </p:pic>
      <p:pic>
        <p:nvPicPr>
          <p:cNvPr id="175" name="Grafik 174"/>
          <p:cNvPicPr>
            <a:picLocks noChangeAspect="1"/>
          </p:cNvPicPr>
          <p:nvPr/>
        </p:nvPicPr>
        <p:blipFill>
          <a:blip r:embed="rId162"/>
          <a:stretch>
            <a:fillRect/>
          </a:stretch>
        </p:blipFill>
        <p:spPr>
          <a:xfrm>
            <a:off x="6495356" y="2669065"/>
            <a:ext cx="666667" cy="238095"/>
          </a:xfrm>
          <a:prstGeom prst="rect">
            <a:avLst/>
          </a:prstGeom>
        </p:spPr>
      </p:pic>
      <p:pic>
        <p:nvPicPr>
          <p:cNvPr id="176" name="Grafik 175"/>
          <p:cNvPicPr>
            <a:picLocks noChangeAspect="1"/>
          </p:cNvPicPr>
          <p:nvPr/>
        </p:nvPicPr>
        <p:blipFill>
          <a:blip r:embed="rId163"/>
          <a:stretch>
            <a:fillRect/>
          </a:stretch>
        </p:blipFill>
        <p:spPr>
          <a:xfrm>
            <a:off x="7569626" y="3140921"/>
            <a:ext cx="695238" cy="238095"/>
          </a:xfrm>
          <a:prstGeom prst="rect">
            <a:avLst/>
          </a:prstGeom>
        </p:spPr>
      </p:pic>
      <p:pic>
        <p:nvPicPr>
          <p:cNvPr id="154" name="Grafik 153"/>
          <p:cNvPicPr>
            <a:picLocks noChangeAspect="1"/>
          </p:cNvPicPr>
          <p:nvPr/>
        </p:nvPicPr>
        <p:blipFill>
          <a:blip r:embed="rId164"/>
          <a:stretch>
            <a:fillRect/>
          </a:stretch>
        </p:blipFill>
        <p:spPr>
          <a:xfrm rot="846684">
            <a:off x="5113420" y="4488115"/>
            <a:ext cx="895238" cy="219048"/>
          </a:xfrm>
          <a:prstGeom prst="rect">
            <a:avLst/>
          </a:prstGeom>
        </p:spPr>
      </p:pic>
      <p:pic>
        <p:nvPicPr>
          <p:cNvPr id="138" name="Grafik 137"/>
          <p:cNvPicPr>
            <a:picLocks noChangeAspect="1"/>
          </p:cNvPicPr>
          <p:nvPr/>
        </p:nvPicPr>
        <p:blipFill>
          <a:blip r:embed="rId165"/>
          <a:stretch>
            <a:fillRect/>
          </a:stretch>
        </p:blipFill>
        <p:spPr>
          <a:xfrm>
            <a:off x="4011697" y="5561278"/>
            <a:ext cx="1657143" cy="238095"/>
          </a:xfrm>
          <a:prstGeom prst="rect">
            <a:avLst/>
          </a:prstGeom>
        </p:spPr>
      </p:pic>
      <p:pic>
        <p:nvPicPr>
          <p:cNvPr id="140" name="Grafik 139"/>
          <p:cNvPicPr>
            <a:picLocks noChangeAspect="1"/>
          </p:cNvPicPr>
          <p:nvPr/>
        </p:nvPicPr>
        <p:blipFill>
          <a:blip r:embed="rId166"/>
          <a:stretch>
            <a:fillRect/>
          </a:stretch>
        </p:blipFill>
        <p:spPr>
          <a:xfrm rot="20439476">
            <a:off x="5265849" y="5754603"/>
            <a:ext cx="1057143" cy="238095"/>
          </a:xfrm>
          <a:prstGeom prst="rect">
            <a:avLst/>
          </a:prstGeom>
        </p:spPr>
      </p:pic>
      <p:pic>
        <p:nvPicPr>
          <p:cNvPr id="139" name="Grafik 138"/>
          <p:cNvPicPr>
            <a:picLocks noChangeAspect="1"/>
          </p:cNvPicPr>
          <p:nvPr/>
        </p:nvPicPr>
        <p:blipFill>
          <a:blip r:embed="rId167"/>
          <a:stretch>
            <a:fillRect/>
          </a:stretch>
        </p:blipFill>
        <p:spPr>
          <a:xfrm rot="865157">
            <a:off x="4171041" y="5341253"/>
            <a:ext cx="1057143" cy="238095"/>
          </a:xfrm>
          <a:prstGeom prst="rect">
            <a:avLst/>
          </a:prstGeom>
        </p:spPr>
      </p:pic>
      <p:pic>
        <p:nvPicPr>
          <p:cNvPr id="136" name="Grafik 135"/>
          <p:cNvPicPr>
            <a:picLocks noChangeAspect="1"/>
          </p:cNvPicPr>
          <p:nvPr/>
        </p:nvPicPr>
        <p:blipFill>
          <a:blip r:embed="rId168"/>
          <a:stretch>
            <a:fillRect/>
          </a:stretch>
        </p:blipFill>
        <p:spPr>
          <a:xfrm rot="703658">
            <a:off x="8666008" y="3190589"/>
            <a:ext cx="1057143" cy="238095"/>
          </a:xfrm>
          <a:prstGeom prst="rect">
            <a:avLst/>
          </a:prstGeom>
        </p:spPr>
      </p:pic>
      <p:pic>
        <p:nvPicPr>
          <p:cNvPr id="134" name="Grafik 133"/>
          <p:cNvPicPr>
            <a:picLocks noChangeAspect="1"/>
          </p:cNvPicPr>
          <p:nvPr/>
        </p:nvPicPr>
        <p:blipFill>
          <a:blip r:embed="rId169"/>
          <a:stretch>
            <a:fillRect/>
          </a:stretch>
        </p:blipFill>
        <p:spPr>
          <a:xfrm rot="20368241">
            <a:off x="4700219" y="6146577"/>
            <a:ext cx="1695238" cy="190476"/>
          </a:xfrm>
          <a:prstGeom prst="rect">
            <a:avLst/>
          </a:prstGeom>
        </p:spPr>
      </p:pic>
      <p:pic>
        <p:nvPicPr>
          <p:cNvPr id="126" name="Grafik 125"/>
          <p:cNvPicPr>
            <a:picLocks noChangeAspect="1"/>
          </p:cNvPicPr>
          <p:nvPr/>
        </p:nvPicPr>
        <p:blipFill>
          <a:blip r:embed="rId170"/>
          <a:stretch>
            <a:fillRect/>
          </a:stretch>
        </p:blipFill>
        <p:spPr>
          <a:xfrm rot="20137803">
            <a:off x="3878600" y="4139597"/>
            <a:ext cx="1066667" cy="205219"/>
          </a:xfrm>
          <a:prstGeom prst="rect">
            <a:avLst/>
          </a:prstGeom>
        </p:spPr>
      </p:pic>
      <p:pic>
        <p:nvPicPr>
          <p:cNvPr id="125" name="Grafik 124"/>
          <p:cNvPicPr>
            <a:picLocks noChangeAspect="1"/>
          </p:cNvPicPr>
          <p:nvPr/>
        </p:nvPicPr>
        <p:blipFill>
          <a:blip r:embed="rId171"/>
          <a:stretch>
            <a:fillRect/>
          </a:stretch>
        </p:blipFill>
        <p:spPr>
          <a:xfrm>
            <a:off x="4039862" y="4903230"/>
            <a:ext cx="1066667" cy="209524"/>
          </a:xfrm>
          <a:prstGeom prst="rect">
            <a:avLst/>
          </a:prstGeom>
        </p:spPr>
      </p:pic>
      <p:pic>
        <p:nvPicPr>
          <p:cNvPr id="124" name="Grafik 123"/>
          <p:cNvPicPr>
            <a:picLocks noChangeAspect="1"/>
          </p:cNvPicPr>
          <p:nvPr/>
        </p:nvPicPr>
        <p:blipFill>
          <a:blip r:embed="rId172"/>
          <a:stretch>
            <a:fillRect/>
          </a:stretch>
        </p:blipFill>
        <p:spPr>
          <a:xfrm rot="499203">
            <a:off x="5164378" y="3799962"/>
            <a:ext cx="1057143" cy="219048"/>
          </a:xfrm>
          <a:prstGeom prst="rect">
            <a:avLst/>
          </a:prstGeom>
        </p:spPr>
      </p:pic>
      <p:pic>
        <p:nvPicPr>
          <p:cNvPr id="123" name="Grafik 122"/>
          <p:cNvPicPr>
            <a:picLocks noChangeAspect="1"/>
          </p:cNvPicPr>
          <p:nvPr/>
        </p:nvPicPr>
        <p:blipFill>
          <a:blip r:embed="rId173"/>
          <a:stretch>
            <a:fillRect/>
          </a:stretch>
        </p:blipFill>
        <p:spPr>
          <a:xfrm rot="1122939">
            <a:off x="5122291" y="4229969"/>
            <a:ext cx="1066667" cy="219048"/>
          </a:xfrm>
          <a:prstGeom prst="rect">
            <a:avLst/>
          </a:prstGeom>
        </p:spPr>
      </p:pic>
      <p:pic>
        <p:nvPicPr>
          <p:cNvPr id="122" name="Grafik 121"/>
          <p:cNvPicPr>
            <a:picLocks noChangeAspect="1"/>
          </p:cNvPicPr>
          <p:nvPr/>
        </p:nvPicPr>
        <p:blipFill>
          <a:blip r:embed="rId174"/>
          <a:stretch>
            <a:fillRect/>
          </a:stretch>
        </p:blipFill>
        <p:spPr>
          <a:xfrm>
            <a:off x="4801325" y="5332839"/>
            <a:ext cx="1066667" cy="209524"/>
          </a:xfrm>
          <a:prstGeom prst="rect">
            <a:avLst/>
          </a:prstGeom>
        </p:spPr>
      </p:pic>
      <p:pic>
        <p:nvPicPr>
          <p:cNvPr id="121" name="Grafik 120"/>
          <p:cNvPicPr>
            <a:picLocks noChangeAspect="1"/>
          </p:cNvPicPr>
          <p:nvPr/>
        </p:nvPicPr>
        <p:blipFill>
          <a:blip r:embed="rId175"/>
          <a:stretch>
            <a:fillRect/>
          </a:stretch>
        </p:blipFill>
        <p:spPr>
          <a:xfrm rot="20572530">
            <a:off x="3939026" y="5031708"/>
            <a:ext cx="1385222" cy="219048"/>
          </a:xfrm>
          <a:prstGeom prst="rect">
            <a:avLst/>
          </a:prstGeom>
        </p:spPr>
      </p:pic>
      <p:pic>
        <p:nvPicPr>
          <p:cNvPr id="119" name="Grafik 118"/>
          <p:cNvPicPr>
            <a:picLocks noChangeAspect="1"/>
          </p:cNvPicPr>
          <p:nvPr/>
        </p:nvPicPr>
        <p:blipFill>
          <a:blip r:embed="rId176"/>
          <a:stretch>
            <a:fillRect/>
          </a:stretch>
        </p:blipFill>
        <p:spPr>
          <a:xfrm>
            <a:off x="3860024" y="6629046"/>
            <a:ext cx="1666667" cy="219048"/>
          </a:xfrm>
          <a:prstGeom prst="rect">
            <a:avLst/>
          </a:prstGeom>
        </p:spPr>
      </p:pic>
      <p:pic>
        <p:nvPicPr>
          <p:cNvPr id="120" name="Grafik 119"/>
          <p:cNvPicPr>
            <a:picLocks noChangeAspect="1"/>
          </p:cNvPicPr>
          <p:nvPr/>
        </p:nvPicPr>
        <p:blipFill>
          <a:blip r:embed="rId177"/>
          <a:stretch>
            <a:fillRect/>
          </a:stretch>
        </p:blipFill>
        <p:spPr>
          <a:xfrm>
            <a:off x="4741194" y="6007738"/>
            <a:ext cx="1590476" cy="200000"/>
          </a:xfrm>
          <a:prstGeom prst="rect">
            <a:avLst/>
          </a:prstGeom>
        </p:spPr>
      </p:pic>
      <p:pic>
        <p:nvPicPr>
          <p:cNvPr id="152" name="Grafik 151"/>
          <p:cNvPicPr>
            <a:picLocks noChangeAspect="1"/>
          </p:cNvPicPr>
          <p:nvPr/>
        </p:nvPicPr>
        <p:blipFill>
          <a:blip r:embed="rId178"/>
          <a:stretch>
            <a:fillRect/>
          </a:stretch>
        </p:blipFill>
        <p:spPr>
          <a:xfrm rot="21071229">
            <a:off x="4012114" y="4704332"/>
            <a:ext cx="885714" cy="228571"/>
          </a:xfrm>
          <a:prstGeom prst="rect">
            <a:avLst/>
          </a:prstGeom>
        </p:spPr>
      </p:pic>
      <p:pic>
        <p:nvPicPr>
          <p:cNvPr id="177" name="Grafik 176"/>
          <p:cNvPicPr>
            <a:picLocks noChangeAspect="1"/>
          </p:cNvPicPr>
          <p:nvPr/>
        </p:nvPicPr>
        <p:blipFill>
          <a:blip r:embed="rId179"/>
          <a:stretch>
            <a:fillRect/>
          </a:stretch>
        </p:blipFill>
        <p:spPr>
          <a:xfrm>
            <a:off x="9848174" y="3968055"/>
            <a:ext cx="1057143" cy="238095"/>
          </a:xfrm>
          <a:prstGeom prst="rect">
            <a:avLst/>
          </a:prstGeom>
        </p:spPr>
      </p:pic>
      <p:pic>
        <p:nvPicPr>
          <p:cNvPr id="178" name="Grafik 177"/>
          <p:cNvPicPr>
            <a:picLocks noChangeAspect="1"/>
          </p:cNvPicPr>
          <p:nvPr/>
        </p:nvPicPr>
        <p:blipFill>
          <a:blip r:embed="rId180"/>
          <a:stretch>
            <a:fillRect/>
          </a:stretch>
        </p:blipFill>
        <p:spPr>
          <a:xfrm>
            <a:off x="10086280" y="5036410"/>
            <a:ext cx="1057143" cy="238095"/>
          </a:xfrm>
          <a:prstGeom prst="rect">
            <a:avLst/>
          </a:prstGeom>
        </p:spPr>
      </p:pic>
      <p:pic>
        <p:nvPicPr>
          <p:cNvPr id="179" name="Grafik 178"/>
          <p:cNvPicPr>
            <a:picLocks noChangeAspect="1"/>
          </p:cNvPicPr>
          <p:nvPr/>
        </p:nvPicPr>
        <p:blipFill>
          <a:blip r:embed="rId181"/>
          <a:stretch>
            <a:fillRect/>
          </a:stretch>
        </p:blipFill>
        <p:spPr>
          <a:xfrm>
            <a:off x="11060450" y="4831713"/>
            <a:ext cx="1057143" cy="247619"/>
          </a:xfrm>
          <a:prstGeom prst="rect">
            <a:avLst/>
          </a:prstGeom>
        </p:spPr>
      </p:pic>
      <p:pic>
        <p:nvPicPr>
          <p:cNvPr id="180" name="Grafik 179"/>
          <p:cNvPicPr>
            <a:picLocks noChangeAspect="1"/>
          </p:cNvPicPr>
          <p:nvPr/>
        </p:nvPicPr>
        <p:blipFill>
          <a:blip r:embed="rId182"/>
          <a:stretch>
            <a:fillRect/>
          </a:stretch>
        </p:blipFill>
        <p:spPr>
          <a:xfrm>
            <a:off x="10070502" y="4805788"/>
            <a:ext cx="1019048" cy="238095"/>
          </a:xfrm>
          <a:prstGeom prst="rect">
            <a:avLst/>
          </a:prstGeom>
        </p:spPr>
      </p:pic>
      <p:pic>
        <p:nvPicPr>
          <p:cNvPr id="181" name="Grafik 180"/>
          <p:cNvPicPr>
            <a:picLocks noChangeAspect="1"/>
          </p:cNvPicPr>
          <p:nvPr/>
        </p:nvPicPr>
        <p:blipFill>
          <a:blip r:embed="rId183"/>
          <a:stretch>
            <a:fillRect/>
          </a:stretch>
        </p:blipFill>
        <p:spPr>
          <a:xfrm>
            <a:off x="10867260" y="4604795"/>
            <a:ext cx="1085714" cy="247619"/>
          </a:xfrm>
          <a:prstGeom prst="rect">
            <a:avLst/>
          </a:prstGeom>
        </p:spPr>
      </p:pic>
      <p:pic>
        <p:nvPicPr>
          <p:cNvPr id="182" name="Grafik 181"/>
          <p:cNvPicPr>
            <a:picLocks noChangeAspect="1"/>
          </p:cNvPicPr>
          <p:nvPr/>
        </p:nvPicPr>
        <p:blipFill>
          <a:blip r:embed="rId184"/>
          <a:stretch>
            <a:fillRect/>
          </a:stretch>
        </p:blipFill>
        <p:spPr>
          <a:xfrm>
            <a:off x="10257143" y="4587461"/>
            <a:ext cx="895238" cy="247619"/>
          </a:xfrm>
          <a:prstGeom prst="rect">
            <a:avLst/>
          </a:prstGeom>
        </p:spPr>
      </p:pic>
      <p:pic>
        <p:nvPicPr>
          <p:cNvPr id="183" name="Grafik 182"/>
          <p:cNvPicPr>
            <a:picLocks noChangeAspect="1"/>
          </p:cNvPicPr>
          <p:nvPr/>
        </p:nvPicPr>
        <p:blipFill>
          <a:blip r:embed="rId185"/>
          <a:stretch>
            <a:fillRect/>
          </a:stretch>
        </p:blipFill>
        <p:spPr>
          <a:xfrm>
            <a:off x="9825303" y="4406061"/>
            <a:ext cx="895238" cy="247619"/>
          </a:xfrm>
          <a:prstGeom prst="rect">
            <a:avLst/>
          </a:prstGeom>
        </p:spPr>
      </p:pic>
      <p:pic>
        <p:nvPicPr>
          <p:cNvPr id="184" name="Grafik 183"/>
          <p:cNvPicPr>
            <a:picLocks noChangeAspect="1"/>
          </p:cNvPicPr>
          <p:nvPr/>
        </p:nvPicPr>
        <p:blipFill>
          <a:blip r:embed="rId186"/>
          <a:stretch>
            <a:fillRect/>
          </a:stretch>
        </p:blipFill>
        <p:spPr>
          <a:xfrm>
            <a:off x="10614852" y="4199945"/>
            <a:ext cx="895238" cy="247619"/>
          </a:xfrm>
          <a:prstGeom prst="rect">
            <a:avLst/>
          </a:prstGeom>
        </p:spPr>
      </p:pic>
      <p:pic>
        <p:nvPicPr>
          <p:cNvPr id="185" name="Grafik 184"/>
          <p:cNvPicPr>
            <a:picLocks noChangeAspect="1"/>
          </p:cNvPicPr>
          <p:nvPr/>
        </p:nvPicPr>
        <p:blipFill>
          <a:blip r:embed="rId187"/>
          <a:stretch>
            <a:fillRect/>
          </a:stretch>
        </p:blipFill>
        <p:spPr>
          <a:xfrm>
            <a:off x="10614188" y="3957663"/>
            <a:ext cx="885714" cy="247619"/>
          </a:xfrm>
          <a:prstGeom prst="rect">
            <a:avLst/>
          </a:prstGeom>
        </p:spPr>
      </p:pic>
      <p:pic>
        <p:nvPicPr>
          <p:cNvPr id="186" name="Grafik 185"/>
          <p:cNvPicPr>
            <a:picLocks noChangeAspect="1"/>
          </p:cNvPicPr>
          <p:nvPr/>
        </p:nvPicPr>
        <p:blipFill>
          <a:blip r:embed="rId188"/>
          <a:stretch>
            <a:fillRect/>
          </a:stretch>
        </p:blipFill>
        <p:spPr>
          <a:xfrm>
            <a:off x="11280026" y="4408325"/>
            <a:ext cx="876190" cy="247619"/>
          </a:xfrm>
          <a:prstGeom prst="rect">
            <a:avLst/>
          </a:prstGeom>
        </p:spPr>
      </p:pic>
      <p:pic>
        <p:nvPicPr>
          <p:cNvPr id="187" name="Grafik 186"/>
          <p:cNvPicPr>
            <a:picLocks noChangeAspect="1"/>
          </p:cNvPicPr>
          <p:nvPr/>
        </p:nvPicPr>
        <p:blipFill>
          <a:blip r:embed="rId189"/>
          <a:stretch>
            <a:fillRect/>
          </a:stretch>
        </p:blipFill>
        <p:spPr>
          <a:xfrm>
            <a:off x="10725302" y="4382407"/>
            <a:ext cx="657143" cy="247619"/>
          </a:xfrm>
          <a:prstGeom prst="rect">
            <a:avLst/>
          </a:prstGeom>
        </p:spPr>
      </p:pic>
      <p:pic>
        <p:nvPicPr>
          <p:cNvPr id="188" name="Grafik 187"/>
          <p:cNvPicPr>
            <a:picLocks noChangeAspect="1"/>
          </p:cNvPicPr>
          <p:nvPr/>
        </p:nvPicPr>
        <p:blipFill>
          <a:blip r:embed="rId190"/>
          <a:stretch>
            <a:fillRect/>
          </a:stretch>
        </p:blipFill>
        <p:spPr>
          <a:xfrm>
            <a:off x="10040487" y="4211943"/>
            <a:ext cx="657143" cy="247619"/>
          </a:xfrm>
          <a:prstGeom prst="rect">
            <a:avLst/>
          </a:prstGeom>
        </p:spPr>
      </p:pic>
      <p:pic>
        <p:nvPicPr>
          <p:cNvPr id="189" name="Grafik 188"/>
          <p:cNvPicPr>
            <a:picLocks noChangeAspect="1"/>
          </p:cNvPicPr>
          <p:nvPr/>
        </p:nvPicPr>
        <p:blipFill>
          <a:blip r:embed="rId191"/>
          <a:stretch>
            <a:fillRect/>
          </a:stretch>
        </p:blipFill>
        <p:spPr>
          <a:xfrm>
            <a:off x="11510754" y="4193284"/>
            <a:ext cx="666667" cy="247619"/>
          </a:xfrm>
          <a:prstGeom prst="rect">
            <a:avLst/>
          </a:prstGeom>
        </p:spPr>
      </p:pic>
      <p:pic>
        <p:nvPicPr>
          <p:cNvPr id="190" name="Grafik 189"/>
          <p:cNvPicPr>
            <a:picLocks noChangeAspect="1"/>
          </p:cNvPicPr>
          <p:nvPr/>
        </p:nvPicPr>
        <p:blipFill>
          <a:blip r:embed="rId192"/>
          <a:stretch>
            <a:fillRect/>
          </a:stretch>
        </p:blipFill>
        <p:spPr>
          <a:xfrm>
            <a:off x="11501231" y="3957300"/>
            <a:ext cx="676190" cy="247619"/>
          </a:xfrm>
          <a:prstGeom prst="rect">
            <a:avLst/>
          </a:prstGeom>
        </p:spPr>
      </p:pic>
      <p:pic>
        <p:nvPicPr>
          <p:cNvPr id="191" name="Grafik 190"/>
          <p:cNvPicPr>
            <a:picLocks noChangeAspect="1"/>
          </p:cNvPicPr>
          <p:nvPr/>
        </p:nvPicPr>
        <p:blipFill>
          <a:blip r:embed="rId193"/>
          <a:stretch>
            <a:fillRect/>
          </a:stretch>
        </p:blipFill>
        <p:spPr>
          <a:xfrm>
            <a:off x="9753513" y="4686503"/>
            <a:ext cx="590476" cy="219048"/>
          </a:xfrm>
          <a:prstGeom prst="rect">
            <a:avLst/>
          </a:prstGeom>
        </p:spPr>
      </p:pic>
      <p:pic>
        <p:nvPicPr>
          <p:cNvPr id="192" name="Grafik 191"/>
          <p:cNvPicPr>
            <a:picLocks noChangeAspect="1"/>
          </p:cNvPicPr>
          <p:nvPr/>
        </p:nvPicPr>
        <p:blipFill>
          <a:blip r:embed="rId194"/>
          <a:stretch>
            <a:fillRect/>
          </a:stretch>
        </p:blipFill>
        <p:spPr>
          <a:xfrm>
            <a:off x="10876774" y="5009309"/>
            <a:ext cx="561905" cy="238095"/>
          </a:xfrm>
          <a:prstGeom prst="rect">
            <a:avLst/>
          </a:prstGeom>
        </p:spPr>
      </p:pic>
      <p:pic>
        <p:nvPicPr>
          <p:cNvPr id="194" name="Grafik 193"/>
          <p:cNvPicPr>
            <a:picLocks noChangeAspect="1"/>
          </p:cNvPicPr>
          <p:nvPr/>
        </p:nvPicPr>
        <p:blipFill>
          <a:blip r:embed="rId195"/>
          <a:stretch>
            <a:fillRect/>
          </a:stretch>
        </p:blipFill>
        <p:spPr>
          <a:xfrm rot="20403695">
            <a:off x="4075552" y="4154331"/>
            <a:ext cx="1542857" cy="257143"/>
          </a:xfrm>
          <a:prstGeom prst="rect">
            <a:avLst/>
          </a:prstGeom>
          <a:ln>
            <a:solidFill>
              <a:schemeClr val="tx1"/>
            </a:solidFill>
          </a:ln>
        </p:spPr>
      </p:pic>
      <p:pic>
        <p:nvPicPr>
          <p:cNvPr id="17" name="Grafik 16"/>
          <p:cNvPicPr>
            <a:picLocks noChangeAspect="1"/>
          </p:cNvPicPr>
          <p:nvPr/>
        </p:nvPicPr>
        <p:blipFill>
          <a:blip r:embed="rId196"/>
          <a:stretch>
            <a:fillRect/>
          </a:stretch>
        </p:blipFill>
        <p:spPr>
          <a:xfrm>
            <a:off x="1265590" y="4475239"/>
            <a:ext cx="1057143" cy="561905"/>
          </a:xfrm>
          <a:prstGeom prst="rect">
            <a:avLst/>
          </a:prstGeom>
        </p:spPr>
      </p:pic>
      <p:pic>
        <p:nvPicPr>
          <p:cNvPr id="16" name="Grafik 15"/>
          <p:cNvPicPr>
            <a:picLocks noChangeAspect="1"/>
          </p:cNvPicPr>
          <p:nvPr/>
        </p:nvPicPr>
        <p:blipFill>
          <a:blip r:embed="rId197"/>
          <a:stretch>
            <a:fillRect/>
          </a:stretch>
        </p:blipFill>
        <p:spPr>
          <a:xfrm>
            <a:off x="1250815" y="3921170"/>
            <a:ext cx="1066667" cy="561905"/>
          </a:xfrm>
          <a:prstGeom prst="rect">
            <a:avLst/>
          </a:prstGeom>
        </p:spPr>
      </p:pic>
      <p:pic>
        <p:nvPicPr>
          <p:cNvPr id="195" name="Grafik 194"/>
          <p:cNvPicPr>
            <a:picLocks noChangeAspect="1"/>
          </p:cNvPicPr>
          <p:nvPr/>
        </p:nvPicPr>
        <p:blipFill>
          <a:blip r:embed="rId198"/>
          <a:stretch>
            <a:fillRect/>
          </a:stretch>
        </p:blipFill>
        <p:spPr>
          <a:xfrm>
            <a:off x="6862821" y="2052909"/>
            <a:ext cx="1028571" cy="66667"/>
          </a:xfrm>
          <a:prstGeom prst="rect">
            <a:avLst/>
          </a:prstGeom>
        </p:spPr>
      </p:pic>
      <p:pic>
        <p:nvPicPr>
          <p:cNvPr id="196" name="Grafik 195"/>
          <p:cNvPicPr>
            <a:picLocks noChangeAspect="1"/>
          </p:cNvPicPr>
          <p:nvPr/>
        </p:nvPicPr>
        <p:blipFill>
          <a:blip r:embed="rId199"/>
          <a:stretch>
            <a:fillRect/>
          </a:stretch>
        </p:blipFill>
        <p:spPr>
          <a:xfrm>
            <a:off x="7397539" y="1859430"/>
            <a:ext cx="85714" cy="609524"/>
          </a:xfrm>
          <a:prstGeom prst="rect">
            <a:avLst/>
          </a:prstGeom>
        </p:spPr>
      </p:pic>
      <p:pic>
        <p:nvPicPr>
          <p:cNvPr id="197" name="Grafik 196"/>
          <p:cNvPicPr>
            <a:picLocks noChangeAspect="1"/>
          </p:cNvPicPr>
          <p:nvPr/>
        </p:nvPicPr>
        <p:blipFill>
          <a:blip r:embed="rId200"/>
          <a:stretch>
            <a:fillRect/>
          </a:stretch>
        </p:blipFill>
        <p:spPr>
          <a:xfrm>
            <a:off x="7492636" y="2255718"/>
            <a:ext cx="323810" cy="76190"/>
          </a:xfrm>
          <a:prstGeom prst="rect">
            <a:avLst/>
          </a:prstGeom>
        </p:spPr>
      </p:pic>
      <p:pic>
        <p:nvPicPr>
          <p:cNvPr id="199" name="Grafik 198"/>
          <p:cNvPicPr>
            <a:picLocks noChangeAspect="1"/>
          </p:cNvPicPr>
          <p:nvPr/>
        </p:nvPicPr>
        <p:blipFill>
          <a:blip r:embed="rId201"/>
          <a:stretch>
            <a:fillRect/>
          </a:stretch>
        </p:blipFill>
        <p:spPr>
          <a:xfrm>
            <a:off x="6327121" y="1029330"/>
            <a:ext cx="990476" cy="866667"/>
          </a:xfrm>
          <a:prstGeom prst="rect">
            <a:avLst/>
          </a:prstGeom>
        </p:spPr>
      </p:pic>
      <p:pic>
        <p:nvPicPr>
          <p:cNvPr id="200" name="Grafik 199"/>
          <p:cNvPicPr>
            <a:picLocks noChangeAspect="1"/>
          </p:cNvPicPr>
          <p:nvPr/>
        </p:nvPicPr>
        <p:blipFill>
          <a:blip r:embed="rId202"/>
          <a:stretch>
            <a:fillRect/>
          </a:stretch>
        </p:blipFill>
        <p:spPr>
          <a:xfrm>
            <a:off x="7303144" y="2114438"/>
            <a:ext cx="85714" cy="276190"/>
          </a:xfrm>
          <a:prstGeom prst="rect">
            <a:avLst/>
          </a:prstGeom>
        </p:spPr>
      </p:pic>
      <p:pic>
        <p:nvPicPr>
          <p:cNvPr id="201" name="Grafik 200"/>
          <p:cNvPicPr>
            <a:picLocks noChangeAspect="1"/>
          </p:cNvPicPr>
          <p:nvPr/>
        </p:nvPicPr>
        <p:blipFill>
          <a:blip r:embed="rId203"/>
          <a:stretch>
            <a:fillRect/>
          </a:stretch>
        </p:blipFill>
        <p:spPr>
          <a:xfrm>
            <a:off x="7061213" y="2454802"/>
            <a:ext cx="961905" cy="38095"/>
          </a:xfrm>
          <a:prstGeom prst="rect">
            <a:avLst/>
          </a:prstGeom>
        </p:spPr>
      </p:pic>
      <p:pic>
        <p:nvPicPr>
          <p:cNvPr id="202" name="Grafik 201"/>
          <p:cNvPicPr>
            <a:picLocks noChangeAspect="1"/>
          </p:cNvPicPr>
          <p:nvPr/>
        </p:nvPicPr>
        <p:blipFill>
          <a:blip r:embed="rId204"/>
          <a:stretch>
            <a:fillRect/>
          </a:stretch>
        </p:blipFill>
        <p:spPr>
          <a:xfrm>
            <a:off x="3823515" y="4003145"/>
            <a:ext cx="904762" cy="257143"/>
          </a:xfrm>
          <a:prstGeom prst="rect">
            <a:avLst/>
          </a:prstGeom>
        </p:spPr>
      </p:pic>
      <p:pic>
        <p:nvPicPr>
          <p:cNvPr id="205" name="Grafik 204"/>
          <p:cNvPicPr>
            <a:picLocks noChangeAspect="1"/>
          </p:cNvPicPr>
          <p:nvPr/>
        </p:nvPicPr>
        <p:blipFill>
          <a:blip r:embed="rId205"/>
          <a:stretch>
            <a:fillRect/>
          </a:stretch>
        </p:blipFill>
        <p:spPr>
          <a:xfrm>
            <a:off x="6522697" y="4465981"/>
            <a:ext cx="1885714" cy="247619"/>
          </a:xfrm>
          <a:prstGeom prst="rect">
            <a:avLst/>
          </a:prstGeom>
        </p:spPr>
      </p:pic>
      <p:pic>
        <p:nvPicPr>
          <p:cNvPr id="206" name="Grafik 205"/>
          <p:cNvPicPr>
            <a:picLocks noChangeAspect="1"/>
          </p:cNvPicPr>
          <p:nvPr/>
        </p:nvPicPr>
        <p:blipFill>
          <a:blip r:embed="rId206"/>
          <a:stretch>
            <a:fillRect/>
          </a:stretch>
        </p:blipFill>
        <p:spPr>
          <a:xfrm>
            <a:off x="6537463" y="4709572"/>
            <a:ext cx="1876190" cy="276190"/>
          </a:xfrm>
          <a:prstGeom prst="rect">
            <a:avLst/>
          </a:prstGeom>
        </p:spPr>
      </p:pic>
      <p:pic>
        <p:nvPicPr>
          <p:cNvPr id="207" name="Grafik 206"/>
          <p:cNvPicPr>
            <a:picLocks noChangeAspect="1"/>
          </p:cNvPicPr>
          <p:nvPr/>
        </p:nvPicPr>
        <p:blipFill>
          <a:blip r:embed="rId207"/>
          <a:stretch>
            <a:fillRect/>
          </a:stretch>
        </p:blipFill>
        <p:spPr>
          <a:xfrm rot="16104695">
            <a:off x="6502773" y="5795129"/>
            <a:ext cx="1876190" cy="266667"/>
          </a:xfrm>
          <a:prstGeom prst="rect">
            <a:avLst/>
          </a:prstGeom>
        </p:spPr>
      </p:pic>
      <p:pic>
        <p:nvPicPr>
          <p:cNvPr id="208" name="Grafik 207"/>
          <p:cNvPicPr>
            <a:picLocks noChangeAspect="1"/>
          </p:cNvPicPr>
          <p:nvPr/>
        </p:nvPicPr>
        <p:blipFill>
          <a:blip r:embed="rId208"/>
          <a:stretch>
            <a:fillRect/>
          </a:stretch>
        </p:blipFill>
        <p:spPr>
          <a:xfrm rot="16200000">
            <a:off x="7877387" y="5788332"/>
            <a:ext cx="1876190" cy="266667"/>
          </a:xfrm>
          <a:prstGeom prst="rect">
            <a:avLst/>
          </a:prstGeom>
        </p:spPr>
      </p:pic>
      <p:pic>
        <p:nvPicPr>
          <p:cNvPr id="209" name="Grafik 208"/>
          <p:cNvPicPr>
            <a:picLocks noChangeAspect="1"/>
          </p:cNvPicPr>
          <p:nvPr/>
        </p:nvPicPr>
        <p:blipFill>
          <a:blip r:embed="rId209"/>
          <a:stretch>
            <a:fillRect/>
          </a:stretch>
        </p:blipFill>
        <p:spPr>
          <a:xfrm rot="16104695">
            <a:off x="7142878" y="5794386"/>
            <a:ext cx="1895238" cy="266667"/>
          </a:xfrm>
          <a:prstGeom prst="rect">
            <a:avLst/>
          </a:prstGeom>
        </p:spPr>
      </p:pic>
      <p:pic>
        <p:nvPicPr>
          <p:cNvPr id="210" name="Grafik 209"/>
          <p:cNvPicPr>
            <a:picLocks noChangeAspect="1"/>
          </p:cNvPicPr>
          <p:nvPr/>
        </p:nvPicPr>
        <p:blipFill>
          <a:blip r:embed="rId210"/>
          <a:stretch>
            <a:fillRect/>
          </a:stretch>
        </p:blipFill>
        <p:spPr>
          <a:xfrm rot="16104695">
            <a:off x="6247274" y="5763517"/>
            <a:ext cx="1885714" cy="304762"/>
          </a:xfrm>
          <a:prstGeom prst="rect">
            <a:avLst/>
          </a:prstGeom>
        </p:spPr>
      </p:pic>
      <p:pic>
        <p:nvPicPr>
          <p:cNvPr id="212" name="Grafik 211"/>
          <p:cNvPicPr>
            <a:picLocks noChangeAspect="1"/>
          </p:cNvPicPr>
          <p:nvPr/>
        </p:nvPicPr>
        <p:blipFill>
          <a:blip r:embed="rId211"/>
          <a:stretch>
            <a:fillRect/>
          </a:stretch>
        </p:blipFill>
        <p:spPr>
          <a:xfrm rot="16104695">
            <a:off x="6843897" y="5707942"/>
            <a:ext cx="1885714" cy="428571"/>
          </a:xfrm>
          <a:prstGeom prst="rect">
            <a:avLst/>
          </a:prstGeom>
        </p:spPr>
      </p:pic>
      <p:pic>
        <p:nvPicPr>
          <p:cNvPr id="213" name="Grafik 212"/>
          <p:cNvPicPr>
            <a:picLocks noChangeAspect="1"/>
          </p:cNvPicPr>
          <p:nvPr/>
        </p:nvPicPr>
        <p:blipFill>
          <a:blip r:embed="rId212"/>
          <a:stretch>
            <a:fillRect/>
          </a:stretch>
        </p:blipFill>
        <p:spPr>
          <a:xfrm rot="16104695">
            <a:off x="5988826" y="5788597"/>
            <a:ext cx="1885714" cy="247619"/>
          </a:xfrm>
          <a:prstGeom prst="rect">
            <a:avLst/>
          </a:prstGeom>
        </p:spPr>
      </p:pic>
      <p:pic>
        <p:nvPicPr>
          <p:cNvPr id="214" name="Grafik 213"/>
          <p:cNvPicPr>
            <a:picLocks noChangeAspect="1"/>
          </p:cNvPicPr>
          <p:nvPr/>
        </p:nvPicPr>
        <p:blipFill>
          <a:blip r:embed="rId213"/>
          <a:stretch>
            <a:fillRect/>
          </a:stretch>
        </p:blipFill>
        <p:spPr>
          <a:xfrm rot="16200000">
            <a:off x="7617987" y="5786905"/>
            <a:ext cx="1885714" cy="257143"/>
          </a:xfrm>
          <a:prstGeom prst="rect">
            <a:avLst/>
          </a:prstGeom>
        </p:spPr>
      </p:pic>
      <p:pic>
        <p:nvPicPr>
          <p:cNvPr id="215" name="Grafik 214"/>
          <p:cNvPicPr>
            <a:picLocks noChangeAspect="1"/>
          </p:cNvPicPr>
          <p:nvPr/>
        </p:nvPicPr>
        <p:blipFill>
          <a:blip r:embed="rId214"/>
          <a:stretch>
            <a:fillRect/>
          </a:stretch>
        </p:blipFill>
        <p:spPr>
          <a:xfrm rot="16104695">
            <a:off x="5765107" y="5769130"/>
            <a:ext cx="1885714" cy="276190"/>
          </a:xfrm>
          <a:prstGeom prst="rect">
            <a:avLst/>
          </a:prstGeom>
        </p:spPr>
      </p:pic>
      <p:pic>
        <p:nvPicPr>
          <p:cNvPr id="216" name="Grafik 215"/>
          <p:cNvPicPr>
            <a:picLocks noChangeAspect="1"/>
          </p:cNvPicPr>
          <p:nvPr/>
        </p:nvPicPr>
        <p:blipFill>
          <a:blip r:embed="rId215"/>
          <a:stretch>
            <a:fillRect/>
          </a:stretch>
        </p:blipFill>
        <p:spPr>
          <a:xfrm rot="1318956">
            <a:off x="9447742" y="3144999"/>
            <a:ext cx="1552381" cy="304762"/>
          </a:xfrm>
          <a:prstGeom prst="rect">
            <a:avLst/>
          </a:prstGeom>
        </p:spPr>
      </p:pic>
      <p:pic>
        <p:nvPicPr>
          <p:cNvPr id="211" name="Grafik 210"/>
          <p:cNvPicPr>
            <a:picLocks noChangeAspect="1"/>
          </p:cNvPicPr>
          <p:nvPr/>
        </p:nvPicPr>
        <p:blipFill>
          <a:blip r:embed="rId216"/>
          <a:stretch>
            <a:fillRect/>
          </a:stretch>
        </p:blipFill>
        <p:spPr>
          <a:xfrm rot="16200000">
            <a:off x="7377589" y="5785840"/>
            <a:ext cx="1885714" cy="266667"/>
          </a:xfrm>
          <a:prstGeom prst="rect">
            <a:avLst/>
          </a:prstGeom>
        </p:spPr>
      </p:pic>
      <p:pic>
        <p:nvPicPr>
          <p:cNvPr id="217" name="Grafik 216"/>
          <p:cNvPicPr>
            <a:picLocks noChangeAspect="1"/>
          </p:cNvPicPr>
          <p:nvPr/>
        </p:nvPicPr>
        <p:blipFill>
          <a:blip r:embed="rId215"/>
          <a:stretch>
            <a:fillRect/>
          </a:stretch>
        </p:blipFill>
        <p:spPr>
          <a:xfrm rot="20162233">
            <a:off x="10625386" y="2962437"/>
            <a:ext cx="1552381" cy="304762"/>
          </a:xfrm>
          <a:prstGeom prst="rect">
            <a:avLst/>
          </a:prstGeom>
        </p:spPr>
      </p:pic>
      <p:sp>
        <p:nvSpPr>
          <p:cNvPr id="222" name="Textfeld 221">
            <a:hlinkClick r:id="rId217" action="ppaction://hlinksldjump" tooltip="Wahl der Analysen"/>
          </p:cNvPr>
          <p:cNvSpPr txBox="1"/>
          <p:nvPr/>
        </p:nvSpPr>
        <p:spPr>
          <a:xfrm>
            <a:off x="-7362" y="32354"/>
            <a:ext cx="3763471" cy="646331"/>
          </a:xfrm>
          <a:prstGeom prst="rect">
            <a:avLst/>
          </a:prstGeom>
          <a:noFill/>
        </p:spPr>
        <p:txBody>
          <a:bodyPr wrap="square" rtlCol="0">
            <a:spAutoFit/>
          </a:bodyPr>
          <a:lstStyle/>
          <a:p>
            <a:r>
              <a:rPr lang="de-DE" dirty="0"/>
              <a:t>  </a:t>
            </a:r>
          </a:p>
          <a:p>
            <a:r>
              <a:rPr lang="de-DE" dirty="0"/>
              <a:t>  </a:t>
            </a:r>
          </a:p>
        </p:txBody>
      </p:sp>
      <p:sp>
        <p:nvSpPr>
          <p:cNvPr id="224" name="Textfeld 223">
            <a:hlinkClick r:id="rId218" action="ppaction://hlinksldjump" tooltip="Auslösung von Aktionen"/>
          </p:cNvPr>
          <p:cNvSpPr txBox="1"/>
          <p:nvPr/>
        </p:nvSpPr>
        <p:spPr>
          <a:xfrm>
            <a:off x="34508" y="811959"/>
            <a:ext cx="3753315" cy="2308324"/>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226" name="Textfeld 225">
            <a:hlinkClick r:id="rId219" action="ppaction://hlinksldjump" tooltip="Beschriftungen mit Hilfetexten"/>
          </p:cNvPr>
          <p:cNvSpPr txBox="1"/>
          <p:nvPr/>
        </p:nvSpPr>
        <p:spPr>
          <a:xfrm>
            <a:off x="-47868" y="3258594"/>
            <a:ext cx="3782481" cy="397031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 </a:t>
            </a:r>
          </a:p>
        </p:txBody>
      </p:sp>
      <p:sp>
        <p:nvSpPr>
          <p:cNvPr id="225" name="Textfeld 224">
            <a:hlinkClick r:id="rId220" action="ppaction://hlinksldjump" tooltip="Daten-Import"/>
          </p:cNvPr>
          <p:cNvSpPr txBox="1"/>
          <p:nvPr/>
        </p:nvSpPr>
        <p:spPr>
          <a:xfrm>
            <a:off x="3995064" y="-91929"/>
            <a:ext cx="1720432" cy="2031325"/>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p:txBody>
      </p:sp>
      <p:sp>
        <p:nvSpPr>
          <p:cNvPr id="227" name="Textfeld 226">
            <a:hlinkClick r:id="rId221" action="ppaction://hlinksldjump" tooltip="Einfache Beschriftungen"/>
          </p:cNvPr>
          <p:cNvSpPr txBox="1"/>
          <p:nvPr/>
        </p:nvSpPr>
        <p:spPr>
          <a:xfrm>
            <a:off x="8630789" y="2348823"/>
            <a:ext cx="3571266" cy="1477328"/>
          </a:xfrm>
          <a:prstGeom prst="rect">
            <a:avLst/>
          </a:prstGeom>
          <a:noFill/>
        </p:spPr>
        <p:txBody>
          <a:bodyPr wrap="square" rtlCol="0">
            <a:spAutoFit/>
          </a:bodyPr>
          <a:lstStyle/>
          <a:p>
            <a:endParaRPr lang="de-DE" dirty="0"/>
          </a:p>
          <a:p>
            <a:endParaRPr lang="de-DE" dirty="0"/>
          </a:p>
          <a:p>
            <a:endParaRPr lang="de-DE" dirty="0"/>
          </a:p>
          <a:p>
            <a:endParaRPr lang="de-DE" dirty="0"/>
          </a:p>
          <a:p>
            <a:r>
              <a:rPr lang="de-DE" dirty="0"/>
              <a:t> </a:t>
            </a:r>
          </a:p>
        </p:txBody>
      </p:sp>
      <p:sp>
        <p:nvSpPr>
          <p:cNvPr id="228" name="Textfeld 227">
            <a:hlinkClick r:id="rId222" action="ppaction://hlinksldjump" tooltip="Ja/Nein-Schalter"/>
          </p:cNvPr>
          <p:cNvSpPr txBox="1"/>
          <p:nvPr/>
        </p:nvSpPr>
        <p:spPr>
          <a:xfrm>
            <a:off x="3884877" y="2083845"/>
            <a:ext cx="2228777" cy="14773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p:txBody>
      </p:sp>
      <p:sp>
        <p:nvSpPr>
          <p:cNvPr id="230" name="Textfeld 229">
            <a:hlinkClick r:id="rId223" action="ppaction://hlinksldjump" tooltip="Hilfen zu zugeordneten Schaltflächen bzw. Zellen"/>
          </p:cNvPr>
          <p:cNvSpPr txBox="1"/>
          <p:nvPr/>
        </p:nvSpPr>
        <p:spPr>
          <a:xfrm>
            <a:off x="9115261" y="5622656"/>
            <a:ext cx="3057691" cy="1200329"/>
          </a:xfrm>
          <a:prstGeom prst="rect">
            <a:avLst/>
          </a:prstGeom>
          <a:noFill/>
        </p:spPr>
        <p:txBody>
          <a:bodyPr wrap="square" rtlCol="0">
            <a:spAutoFit/>
          </a:bodyPr>
          <a:lstStyle/>
          <a:p>
            <a:r>
              <a:rPr lang="de-DE" dirty="0"/>
              <a:t> </a:t>
            </a:r>
          </a:p>
          <a:p>
            <a:endParaRPr lang="de-DE" dirty="0"/>
          </a:p>
          <a:p>
            <a:endParaRPr lang="de-DE" dirty="0"/>
          </a:p>
          <a:p>
            <a:endParaRPr lang="de-DE" dirty="0"/>
          </a:p>
        </p:txBody>
      </p:sp>
      <p:sp>
        <p:nvSpPr>
          <p:cNvPr id="231" name="Textfeld 230">
            <a:hlinkClick r:id="rId224" action="ppaction://hlinksldjump" tooltip="Farben der Verläufe"/>
          </p:cNvPr>
          <p:cNvSpPr txBox="1"/>
          <p:nvPr/>
        </p:nvSpPr>
        <p:spPr>
          <a:xfrm>
            <a:off x="6487176" y="2669578"/>
            <a:ext cx="2037948" cy="1629435"/>
          </a:xfrm>
          <a:prstGeom prst="rect">
            <a:avLst/>
          </a:prstGeom>
          <a:noFill/>
        </p:spPr>
        <p:txBody>
          <a:bodyPr wrap="square" rtlCol="0">
            <a:spAutoFit/>
          </a:bodyPr>
          <a:lstStyle/>
          <a:p>
            <a:endParaRPr lang="de-DE" dirty="0"/>
          </a:p>
        </p:txBody>
      </p:sp>
      <p:sp>
        <p:nvSpPr>
          <p:cNvPr id="232" name="Textfeld 231">
            <a:hlinkClick r:id="rId225" action="ppaction://hlinksldjump" tooltip="Editierbare Zellen"/>
          </p:cNvPr>
          <p:cNvSpPr txBox="1"/>
          <p:nvPr/>
        </p:nvSpPr>
        <p:spPr>
          <a:xfrm>
            <a:off x="9905628" y="3938119"/>
            <a:ext cx="2190209" cy="14773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p:txBody>
      </p:sp>
      <p:sp>
        <p:nvSpPr>
          <p:cNvPr id="233" name="Textfeld 232">
            <a:hlinkClick r:id="rId226" action="ppaction://hlinksldjump" tooltip="Mit Makroaufrufen hinterlegte Zellen"/>
          </p:cNvPr>
          <p:cNvSpPr txBox="1"/>
          <p:nvPr/>
        </p:nvSpPr>
        <p:spPr>
          <a:xfrm>
            <a:off x="8688903" y="75985"/>
            <a:ext cx="3490743" cy="2585323"/>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235" name="Textfeld 234">
            <a:hlinkClick r:id="rId227" action="ppaction://hlinksldjump" tooltip="Informationen zu den geladenen Daten"/>
          </p:cNvPr>
          <p:cNvSpPr txBox="1"/>
          <p:nvPr/>
        </p:nvSpPr>
        <p:spPr>
          <a:xfrm>
            <a:off x="3810957" y="3722338"/>
            <a:ext cx="2548498" cy="3139321"/>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236" name="Textfeld 235">
            <a:hlinkClick r:id="rId228" action="ppaction://hlinksldjump" tooltip="Sondersymbole"/>
          </p:cNvPr>
          <p:cNvSpPr txBox="1"/>
          <p:nvPr/>
        </p:nvSpPr>
        <p:spPr>
          <a:xfrm>
            <a:off x="6182256" y="247250"/>
            <a:ext cx="2322674" cy="14773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p:txBody>
      </p:sp>
      <p:pic>
        <p:nvPicPr>
          <p:cNvPr id="229" name="Grafik 228"/>
          <p:cNvPicPr>
            <a:picLocks noChangeAspect="1"/>
          </p:cNvPicPr>
          <p:nvPr/>
        </p:nvPicPr>
        <p:blipFill>
          <a:blip r:embed="rId229"/>
          <a:stretch>
            <a:fillRect/>
          </a:stretch>
        </p:blipFill>
        <p:spPr>
          <a:xfrm>
            <a:off x="6415082" y="2168037"/>
            <a:ext cx="914286" cy="295238"/>
          </a:xfrm>
          <a:prstGeom prst="rect">
            <a:avLst/>
          </a:prstGeom>
        </p:spPr>
      </p:pic>
      <p:pic>
        <p:nvPicPr>
          <p:cNvPr id="238" name="Grafik 237"/>
          <p:cNvPicPr>
            <a:picLocks noChangeAspect="1"/>
          </p:cNvPicPr>
          <p:nvPr/>
        </p:nvPicPr>
        <p:blipFill>
          <a:blip r:embed="rId230"/>
          <a:stretch>
            <a:fillRect/>
          </a:stretch>
        </p:blipFill>
        <p:spPr>
          <a:xfrm>
            <a:off x="6808073" y="1871731"/>
            <a:ext cx="28571" cy="619048"/>
          </a:xfrm>
          <a:prstGeom prst="rect">
            <a:avLst/>
          </a:prstGeom>
        </p:spPr>
      </p:pic>
      <p:pic>
        <p:nvPicPr>
          <p:cNvPr id="239" name="Grafik 238"/>
          <p:cNvPicPr>
            <a:picLocks noChangeAspect="1"/>
          </p:cNvPicPr>
          <p:nvPr/>
        </p:nvPicPr>
        <p:blipFill>
          <a:blip r:embed="rId231"/>
          <a:stretch>
            <a:fillRect/>
          </a:stretch>
        </p:blipFill>
        <p:spPr>
          <a:xfrm rot="19128126">
            <a:off x="6890807" y="1777680"/>
            <a:ext cx="28571" cy="752381"/>
          </a:xfrm>
          <a:prstGeom prst="rect">
            <a:avLst/>
          </a:prstGeom>
        </p:spPr>
      </p:pic>
      <p:sp>
        <p:nvSpPr>
          <p:cNvPr id="240" name="Textfeld 239">
            <a:hlinkClick r:id="rId232" action="ppaction://hlinksldjump" tooltip="Zellbegrenzungen"/>
          </p:cNvPr>
          <p:cNvSpPr txBox="1"/>
          <p:nvPr/>
        </p:nvSpPr>
        <p:spPr>
          <a:xfrm>
            <a:off x="6523422" y="1776260"/>
            <a:ext cx="1936271" cy="646331"/>
          </a:xfrm>
          <a:prstGeom prst="rect">
            <a:avLst/>
          </a:prstGeom>
          <a:noFill/>
        </p:spPr>
        <p:txBody>
          <a:bodyPr wrap="square" rtlCol="0">
            <a:spAutoFit/>
          </a:bodyPr>
          <a:lstStyle/>
          <a:p>
            <a:endParaRPr lang="de-DE" dirty="0"/>
          </a:p>
          <a:p>
            <a:endParaRPr lang="de-DE" dirty="0"/>
          </a:p>
        </p:txBody>
      </p:sp>
      <p:sp>
        <p:nvSpPr>
          <p:cNvPr id="242" name="Textfeld 241">
            <a:hlinkClick r:id="rId233" action="ppaction://hlinksldjump" tooltip="Ausführliche Hilfen"/>
          </p:cNvPr>
          <p:cNvSpPr txBox="1"/>
          <p:nvPr/>
        </p:nvSpPr>
        <p:spPr>
          <a:xfrm>
            <a:off x="6518536" y="4467113"/>
            <a:ext cx="2340336" cy="2308324"/>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245" name="Pfeil nach unten 244">
            <a:hlinkClick r:id="rId234" action="ppaction://hlinksldjump"/>
          </p:cNvPr>
          <p:cNvSpPr/>
          <p:nvPr/>
        </p:nvSpPr>
        <p:spPr>
          <a:xfrm>
            <a:off x="7424499" y="1246036"/>
            <a:ext cx="730345" cy="6277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1" name="Textfeld 240"/>
          <p:cNvSpPr txBox="1"/>
          <p:nvPr/>
        </p:nvSpPr>
        <p:spPr>
          <a:xfrm>
            <a:off x="5222104" y="1054887"/>
            <a:ext cx="2175206" cy="1015663"/>
          </a:xfrm>
          <a:prstGeom prst="rect">
            <a:avLst/>
          </a:prstGeom>
          <a:solidFill>
            <a:schemeClr val="accent1"/>
          </a:solidFill>
        </p:spPr>
        <p:txBody>
          <a:bodyPr wrap="square" rtlCol="0">
            <a:spAutoFit/>
          </a:bodyPr>
          <a:lstStyle/>
          <a:p>
            <a:pPr algn="ctr"/>
            <a:r>
              <a:rPr lang="de-DE" sz="2000" dirty="0"/>
              <a:t>Für Infos auf die verschiedenen Felder Klicken!</a:t>
            </a:r>
          </a:p>
        </p:txBody>
      </p:sp>
      <p:sp>
        <p:nvSpPr>
          <p:cNvPr id="243" name="Textfeld 242">
            <a:hlinkClick r:id="rId234" action="ppaction://hlinksldjump"/>
          </p:cNvPr>
          <p:cNvSpPr txBox="1"/>
          <p:nvPr/>
        </p:nvSpPr>
        <p:spPr>
          <a:xfrm>
            <a:off x="7420305" y="1428728"/>
            <a:ext cx="784761" cy="369332"/>
          </a:xfrm>
          <a:prstGeom prst="rect">
            <a:avLst/>
          </a:prstGeom>
          <a:noFill/>
        </p:spPr>
        <p:txBody>
          <a:bodyPr wrap="square" rtlCol="0">
            <a:spAutoFit/>
          </a:bodyPr>
          <a:lstStyle/>
          <a:p>
            <a:r>
              <a:rPr lang="de-DE" dirty="0"/>
              <a:t>weiter</a:t>
            </a:r>
          </a:p>
        </p:txBody>
      </p:sp>
    </p:spTree>
    <p:extLst>
      <p:ext uri="{BB962C8B-B14F-4D97-AF65-F5344CB8AC3E}">
        <p14:creationId xmlns:p14="http://schemas.microsoft.com/office/powerpoint/2010/main" val="250099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p:cTn id="7" dur="1000" fill="hold"/>
                                        <p:tgtEl>
                                          <p:spTgt spid="241"/>
                                        </p:tgtEl>
                                        <p:attrNameLst>
                                          <p:attrName>ppt_w</p:attrName>
                                        </p:attrNameLst>
                                      </p:cBhvr>
                                      <p:tavLst>
                                        <p:tav tm="0">
                                          <p:val>
                                            <p:fltVal val="0"/>
                                          </p:val>
                                        </p:tav>
                                        <p:tav tm="100000">
                                          <p:val>
                                            <p:strVal val="#ppt_w"/>
                                          </p:val>
                                        </p:tav>
                                      </p:tavLst>
                                    </p:anim>
                                    <p:anim calcmode="lin" valueType="num">
                                      <p:cBhvr>
                                        <p:cTn id="8" dur="1000" fill="hold"/>
                                        <p:tgtEl>
                                          <p:spTgt spid="241"/>
                                        </p:tgtEl>
                                        <p:attrNameLst>
                                          <p:attrName>ppt_h</p:attrName>
                                        </p:attrNameLst>
                                      </p:cBhvr>
                                      <p:tavLst>
                                        <p:tav tm="0">
                                          <p:val>
                                            <p:fltVal val="0"/>
                                          </p:val>
                                        </p:tav>
                                        <p:tav tm="100000">
                                          <p:val>
                                            <p:strVal val="#ppt_h"/>
                                          </p:val>
                                        </p:tav>
                                      </p:tavLst>
                                    </p:anim>
                                    <p:anim calcmode="lin" valueType="num">
                                      <p:cBhvr>
                                        <p:cTn id="9" dur="1000" fill="hold"/>
                                        <p:tgtEl>
                                          <p:spTgt spid="241"/>
                                        </p:tgtEl>
                                        <p:attrNameLst>
                                          <p:attrName>style.rotation</p:attrName>
                                        </p:attrNameLst>
                                      </p:cBhvr>
                                      <p:tavLst>
                                        <p:tav tm="0">
                                          <p:val>
                                            <p:fltVal val="90"/>
                                          </p:val>
                                        </p:tav>
                                        <p:tav tm="100000">
                                          <p:val>
                                            <p:fltVal val="0"/>
                                          </p:val>
                                        </p:tav>
                                      </p:tavLst>
                                    </p:anim>
                                    <p:animEffect transition="in" filter="fade">
                                      <p:cBhvr>
                                        <p:cTn id="10"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Start von Analysen</a:t>
            </a:r>
          </a:p>
        </p:txBody>
      </p:sp>
      <p:sp>
        <p:nvSpPr>
          <p:cNvPr id="3" name="Inhaltsplatzhalter 2"/>
          <p:cNvSpPr>
            <a:spLocks noGrp="1"/>
          </p:cNvSpPr>
          <p:nvPr>
            <p:ph idx="1"/>
          </p:nvPr>
        </p:nvSpPr>
        <p:spPr>
          <a:xfrm>
            <a:off x="838200" y="1631965"/>
            <a:ext cx="10515600" cy="3846046"/>
          </a:xfrm>
        </p:spPr>
        <p:txBody>
          <a:bodyPr/>
          <a:lstStyle/>
          <a:p>
            <a:pPr marL="0" indent="0">
              <a:buNone/>
            </a:pPr>
            <a:r>
              <a:rPr lang="de-DE" dirty="0"/>
              <a:t>Um Analysen starten zu können, müssen gewisse Messdaten geladen sein. Auch können den Spalten unterschiedliche Analysen zugeordnet werden. Deshalb ist es sinnvoll, die Analysen über Schaltflächen manuell auszulösen.</a:t>
            </a:r>
          </a:p>
          <a:p>
            <a:pPr marL="0" indent="0">
              <a:buNone/>
            </a:pPr>
            <a:endParaRPr lang="de-DE" dirty="0"/>
          </a:p>
          <a:p>
            <a:pPr marL="0" indent="0">
              <a:buNone/>
            </a:pPr>
            <a:r>
              <a:rPr lang="de-DE" err="1"/>
              <a:t>Beispiel</a:t>
            </a:r>
            <a:r>
              <a:rPr lang="de-DE"/>
              <a:t>:</a:t>
            </a:r>
            <a:endParaRPr lang="de-DE" dirty="0"/>
          </a:p>
        </p:txBody>
      </p:sp>
      <p:pic>
        <p:nvPicPr>
          <p:cNvPr id="5" name="Grafik 4">
            <a:hlinkClick r:id="rId2" action="ppaction://hlinksldjump"/>
          </p:cNvPr>
          <p:cNvPicPr>
            <a:picLocks noChangeAspect="1"/>
          </p:cNvPicPr>
          <p:nvPr/>
        </p:nvPicPr>
        <p:blipFill>
          <a:blip r:embed="rId3"/>
          <a:stretch>
            <a:fillRect/>
          </a:stretch>
        </p:blipFill>
        <p:spPr>
          <a:xfrm>
            <a:off x="2309389" y="3758660"/>
            <a:ext cx="1019048" cy="676190"/>
          </a:xfrm>
          <a:prstGeom prst="rect">
            <a:avLst/>
          </a:prstGeom>
        </p:spPr>
      </p:pic>
      <p:sp>
        <p:nvSpPr>
          <p:cNvPr id="4" name="Textfeld 3">
            <a:hlinkClick r:id="rId2" action="ppaction://hlinksldjump"/>
          </p:cNvPr>
          <p:cNvSpPr txBox="1"/>
          <p:nvPr/>
        </p:nvSpPr>
        <p:spPr>
          <a:xfrm>
            <a:off x="536196" y="202263"/>
            <a:ext cx="10906387" cy="6186309"/>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00521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7345"/>
            <a:ext cx="10515600" cy="1325563"/>
          </a:xfrm>
        </p:spPr>
        <p:txBody>
          <a:bodyPr/>
          <a:lstStyle/>
          <a:p>
            <a:r>
              <a:rPr lang="de-DE" dirty="0"/>
              <a:t>Auslösung von Aktionen</a:t>
            </a:r>
          </a:p>
        </p:txBody>
      </p:sp>
      <p:sp>
        <p:nvSpPr>
          <p:cNvPr id="3" name="Inhaltsplatzhalter 2"/>
          <p:cNvSpPr>
            <a:spLocks noGrp="1"/>
          </p:cNvSpPr>
          <p:nvPr>
            <p:ph idx="1"/>
          </p:nvPr>
        </p:nvSpPr>
        <p:spPr>
          <a:xfrm>
            <a:off x="838200" y="1690688"/>
            <a:ext cx="10515600" cy="3846046"/>
          </a:xfrm>
        </p:spPr>
        <p:txBody>
          <a:bodyPr/>
          <a:lstStyle/>
          <a:p>
            <a:pPr marL="0" indent="0">
              <a:buNone/>
            </a:pPr>
            <a:r>
              <a:rPr lang="de-DE" dirty="0"/>
              <a:t>Größere Aktionen, die Messdaten betreffend, werden mit einem Klick auf eine Schaltfläche ausgelöst.</a:t>
            </a:r>
          </a:p>
          <a:p>
            <a:pPr marL="0" indent="0">
              <a:buNone/>
            </a:pPr>
            <a:endParaRPr lang="de-DE" dirty="0"/>
          </a:p>
          <a:p>
            <a:pPr marL="0" indent="0">
              <a:buNone/>
            </a:pPr>
            <a:r>
              <a:rPr lang="de-DE" dirty="0"/>
              <a:t>Beispiel:</a:t>
            </a:r>
          </a:p>
        </p:txBody>
      </p:sp>
      <p:pic>
        <p:nvPicPr>
          <p:cNvPr id="6" name="Grafik 5">
            <a:hlinkClick r:id="rId2" action="ppaction://hlinksldjump"/>
          </p:cNvPr>
          <p:cNvPicPr>
            <a:picLocks noChangeAspect="1"/>
          </p:cNvPicPr>
          <p:nvPr/>
        </p:nvPicPr>
        <p:blipFill>
          <a:blip r:embed="rId3"/>
          <a:stretch>
            <a:fillRect/>
          </a:stretch>
        </p:blipFill>
        <p:spPr>
          <a:xfrm>
            <a:off x="2242510" y="3055719"/>
            <a:ext cx="1152381" cy="638095"/>
          </a:xfrm>
          <a:prstGeom prst="rect">
            <a:avLst/>
          </a:prstGeom>
        </p:spPr>
      </p:pic>
      <p:sp>
        <p:nvSpPr>
          <p:cNvPr id="4" name="Textfeld 3">
            <a:hlinkClick r:id="rId2" action="ppaction://hlinksldjump"/>
          </p:cNvPr>
          <p:cNvSpPr txBox="1"/>
          <p:nvPr/>
        </p:nvSpPr>
        <p:spPr>
          <a:xfrm>
            <a:off x="720754" y="516562"/>
            <a:ext cx="10176545" cy="5078313"/>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06995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40902" y="1588697"/>
            <a:ext cx="9706062" cy="2677656"/>
          </a:xfrm>
          <a:prstGeom prst="rect">
            <a:avLst/>
          </a:prstGeom>
          <a:noFill/>
        </p:spPr>
        <p:txBody>
          <a:bodyPr wrap="square" rtlCol="0">
            <a:spAutoFit/>
          </a:bodyPr>
          <a:lstStyle/>
          <a:p>
            <a:r>
              <a:rPr lang="de-DE" sz="2800" dirty="0"/>
              <a:t>Messdaten von bis zu 3 verschiedenen Messdatenorten werden hier importiert.</a:t>
            </a:r>
          </a:p>
          <a:p>
            <a:r>
              <a:rPr lang="de-DE" sz="2800" dirty="0"/>
              <a:t>Als erstes müssen die Basisdaten importiert werden. Mit diesen müssen die zusätzlich ladbaren Daten zeitlich überlappen.</a:t>
            </a:r>
          </a:p>
          <a:p>
            <a:endParaRPr lang="de-DE" sz="2800" dirty="0"/>
          </a:p>
          <a:p>
            <a:r>
              <a:rPr lang="de-DE" sz="2800" dirty="0"/>
              <a:t>Beispiel:</a:t>
            </a:r>
          </a:p>
        </p:txBody>
      </p:sp>
      <p:sp>
        <p:nvSpPr>
          <p:cNvPr id="2" name="Titel 1"/>
          <p:cNvSpPr>
            <a:spLocks noGrp="1"/>
          </p:cNvSpPr>
          <p:nvPr>
            <p:ph type="title"/>
          </p:nvPr>
        </p:nvSpPr>
        <p:spPr>
          <a:xfrm>
            <a:off x="1140902" y="365125"/>
            <a:ext cx="10212897" cy="1325563"/>
          </a:xfrm>
        </p:spPr>
        <p:txBody>
          <a:bodyPr/>
          <a:lstStyle/>
          <a:p>
            <a:r>
              <a:rPr lang="de-DE" dirty="0"/>
              <a:t>Import von Messdaten</a:t>
            </a:r>
          </a:p>
        </p:txBody>
      </p:sp>
      <p:pic>
        <p:nvPicPr>
          <p:cNvPr id="5" name="Inhaltsplatzhalter 4">
            <a:hlinkClick r:id="rId2" action="ppaction://hlinksldjump"/>
          </p:cNvPr>
          <p:cNvPicPr>
            <a:picLocks noGrp="1" noChangeAspect="1"/>
          </p:cNvPicPr>
          <p:nvPr>
            <p:ph idx="1"/>
          </p:nvPr>
        </p:nvPicPr>
        <p:blipFill>
          <a:blip r:embed="rId3"/>
          <a:stretch>
            <a:fillRect/>
          </a:stretch>
        </p:blipFill>
        <p:spPr>
          <a:xfrm>
            <a:off x="2465951" y="3659441"/>
            <a:ext cx="1790476" cy="638095"/>
          </a:xfrm>
          <a:prstGeom prst="rect">
            <a:avLst/>
          </a:prstGeom>
        </p:spPr>
      </p:pic>
      <p:sp>
        <p:nvSpPr>
          <p:cNvPr id="3" name="Textfeld 2">
            <a:hlinkClick r:id="rId2" action="ppaction://hlinksldjump"/>
          </p:cNvPr>
          <p:cNvSpPr txBox="1"/>
          <p:nvPr/>
        </p:nvSpPr>
        <p:spPr>
          <a:xfrm>
            <a:off x="1015067" y="562168"/>
            <a:ext cx="9563450" cy="923330"/>
          </a:xfrm>
          <a:prstGeom prst="rect">
            <a:avLst/>
          </a:prstGeom>
          <a:noFill/>
        </p:spPr>
        <p:txBody>
          <a:bodyPr wrap="square" rtlCol="0">
            <a:spAutoFit/>
          </a:bodyPr>
          <a:lstStyle/>
          <a:p>
            <a:endParaRPr lang="de-DE" dirty="0"/>
          </a:p>
          <a:p>
            <a:endParaRPr lang="de-DE" dirty="0"/>
          </a:p>
          <a:p>
            <a:endParaRPr lang="de-DE" dirty="0"/>
          </a:p>
        </p:txBody>
      </p:sp>
      <p:sp>
        <p:nvSpPr>
          <p:cNvPr id="4" name="Textfeld 3"/>
          <p:cNvSpPr txBox="1"/>
          <p:nvPr/>
        </p:nvSpPr>
        <p:spPr>
          <a:xfrm>
            <a:off x="1140901" y="635668"/>
            <a:ext cx="10212897" cy="646331"/>
          </a:xfrm>
          <a:prstGeom prst="rect">
            <a:avLst/>
          </a:prstGeom>
          <a:noFill/>
        </p:spPr>
        <p:txBody>
          <a:bodyPr wrap="square" rtlCol="0">
            <a:spAutoFit/>
          </a:bodyPr>
          <a:lstStyle/>
          <a:p>
            <a:endParaRPr lang="de-DE" dirty="0"/>
          </a:p>
          <a:p>
            <a:endParaRPr lang="de-DE" dirty="0"/>
          </a:p>
        </p:txBody>
      </p:sp>
      <p:sp>
        <p:nvSpPr>
          <p:cNvPr id="7" name="Textfeld 6">
            <a:hlinkClick r:id="rId2" action="ppaction://hlinksldjump"/>
          </p:cNvPr>
          <p:cNvSpPr txBox="1"/>
          <p:nvPr/>
        </p:nvSpPr>
        <p:spPr>
          <a:xfrm>
            <a:off x="872453" y="754776"/>
            <a:ext cx="9974511" cy="5078313"/>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 </a:t>
            </a:r>
          </a:p>
        </p:txBody>
      </p:sp>
    </p:spTree>
    <p:extLst>
      <p:ext uri="{BB962C8B-B14F-4D97-AF65-F5344CB8AC3E}">
        <p14:creationId xmlns:p14="http://schemas.microsoft.com/office/powerpoint/2010/main" val="52396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Beschriftungen</a:t>
            </a:r>
          </a:p>
        </p:txBody>
      </p:sp>
      <p:sp>
        <p:nvSpPr>
          <p:cNvPr id="3" name="Inhaltsplatzhalter 2"/>
          <p:cNvSpPr>
            <a:spLocks noGrp="1"/>
          </p:cNvSpPr>
          <p:nvPr>
            <p:ph idx="1"/>
          </p:nvPr>
        </p:nvSpPr>
        <p:spPr>
          <a:xfrm>
            <a:off x="838200" y="1623576"/>
            <a:ext cx="10515600" cy="3846046"/>
          </a:xfrm>
        </p:spPr>
        <p:txBody>
          <a:bodyPr/>
          <a:lstStyle/>
          <a:p>
            <a:pPr marL="0" indent="0">
              <a:buNone/>
            </a:pPr>
            <a:r>
              <a:rPr lang="de-DE" dirty="0"/>
              <a:t>Dies sind Beschriftungen von Zellen, Zeilen oder Spalten ohne Hilfetexte</a:t>
            </a:r>
          </a:p>
          <a:p>
            <a:pPr marL="0" indent="0">
              <a:buNone/>
            </a:pPr>
            <a:endParaRPr lang="de-DE" dirty="0"/>
          </a:p>
          <a:p>
            <a:pPr marL="0" indent="0">
              <a:buNone/>
            </a:pPr>
            <a:r>
              <a:rPr lang="de-DE" dirty="0"/>
              <a:t>Beispiel: </a:t>
            </a:r>
          </a:p>
        </p:txBody>
      </p:sp>
      <p:pic>
        <p:nvPicPr>
          <p:cNvPr id="6" name="Grafik 5">
            <a:hlinkClick r:id="rId2" action="ppaction://hlinksldjump"/>
          </p:cNvPr>
          <p:cNvPicPr>
            <a:picLocks noChangeAspect="1"/>
          </p:cNvPicPr>
          <p:nvPr/>
        </p:nvPicPr>
        <p:blipFill>
          <a:blip r:embed="rId3"/>
          <a:stretch>
            <a:fillRect/>
          </a:stretch>
        </p:blipFill>
        <p:spPr>
          <a:xfrm>
            <a:off x="2427994" y="3141161"/>
            <a:ext cx="1247619" cy="228571"/>
          </a:xfrm>
          <a:prstGeom prst="rect">
            <a:avLst/>
          </a:prstGeom>
          <a:ln>
            <a:solidFill>
              <a:schemeClr val="tx1"/>
            </a:solidFill>
          </a:ln>
        </p:spPr>
      </p:pic>
      <p:sp>
        <p:nvSpPr>
          <p:cNvPr id="4" name="Textfeld 3">
            <a:hlinkClick r:id="rId2" action="ppaction://hlinksldjump"/>
          </p:cNvPr>
          <p:cNvSpPr txBox="1"/>
          <p:nvPr/>
        </p:nvSpPr>
        <p:spPr>
          <a:xfrm>
            <a:off x="422415" y="365125"/>
            <a:ext cx="11347169" cy="5909310"/>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39093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Beschriftungen mit Hilfetexten</a:t>
            </a:r>
          </a:p>
        </p:txBody>
      </p:sp>
      <p:sp>
        <p:nvSpPr>
          <p:cNvPr id="3" name="Inhaltsplatzhalter 2"/>
          <p:cNvSpPr>
            <a:spLocks noGrp="1"/>
          </p:cNvSpPr>
          <p:nvPr>
            <p:ph idx="1"/>
          </p:nvPr>
        </p:nvSpPr>
        <p:spPr>
          <a:xfrm>
            <a:off x="838200" y="1702964"/>
            <a:ext cx="10515600" cy="3926048"/>
          </a:xfrm>
        </p:spPr>
        <p:txBody>
          <a:bodyPr/>
          <a:lstStyle/>
          <a:p>
            <a:pPr marL="0" indent="0">
              <a:buNone/>
            </a:pPr>
            <a:r>
              <a:rPr lang="de-DE" dirty="0"/>
              <a:t>Dies sind Beschriftungen von Zellen, Zeilen oder Spalten. Durch die blaue Hintergrundfarbe wird angezeigt, dass mit einem Klick auf die Beschriftung ein Erklärung abrufbar ist.</a:t>
            </a:r>
          </a:p>
          <a:p>
            <a:pPr marL="0" indent="0">
              <a:buNone/>
            </a:pPr>
            <a:r>
              <a:rPr lang="de-DE" dirty="0"/>
              <a:t>Beispiel: </a:t>
            </a:r>
          </a:p>
          <a:p>
            <a:pPr marL="0" indent="0">
              <a:buNone/>
            </a:pPr>
            <a:r>
              <a:rPr lang="de-DE" dirty="0"/>
              <a:t>Bei einem Klick auf die Zelle</a:t>
            </a:r>
          </a:p>
          <a:p>
            <a:pPr marL="0" indent="0">
              <a:buNone/>
            </a:pPr>
            <a:r>
              <a:rPr lang="de-DE" dirty="0"/>
              <a:t>Erscheint folgender Hilfetext:</a:t>
            </a:r>
          </a:p>
        </p:txBody>
      </p:sp>
      <p:pic>
        <p:nvPicPr>
          <p:cNvPr id="5" name="Grafik 4">
            <a:hlinkClick r:id="rId2" action="ppaction://hlinksldjump"/>
          </p:cNvPr>
          <p:cNvPicPr>
            <a:picLocks noChangeAspect="1"/>
          </p:cNvPicPr>
          <p:nvPr/>
        </p:nvPicPr>
        <p:blipFill>
          <a:blip r:embed="rId3"/>
          <a:stretch>
            <a:fillRect/>
          </a:stretch>
        </p:blipFill>
        <p:spPr>
          <a:xfrm>
            <a:off x="2373948" y="3130613"/>
            <a:ext cx="1695634" cy="239496"/>
          </a:xfrm>
          <a:prstGeom prst="rect">
            <a:avLst/>
          </a:prstGeom>
          <a:ln>
            <a:solidFill>
              <a:schemeClr val="tx1"/>
            </a:solidFill>
          </a:ln>
        </p:spPr>
      </p:pic>
      <p:pic>
        <p:nvPicPr>
          <p:cNvPr id="6" name="Grafik 5">
            <a:hlinkClick r:id="rId2" action="ppaction://hlinksldjump"/>
          </p:cNvPr>
          <p:cNvPicPr>
            <a:picLocks noChangeAspect="1"/>
          </p:cNvPicPr>
          <p:nvPr/>
        </p:nvPicPr>
        <p:blipFill>
          <a:blip r:embed="rId4"/>
          <a:stretch>
            <a:fillRect/>
          </a:stretch>
        </p:blipFill>
        <p:spPr>
          <a:xfrm>
            <a:off x="5374153" y="3505199"/>
            <a:ext cx="6335238" cy="2123813"/>
          </a:xfrm>
          <a:prstGeom prst="rect">
            <a:avLst/>
          </a:prstGeom>
          <a:ln w="19050">
            <a:solidFill>
              <a:schemeClr val="tx1"/>
            </a:solidFill>
          </a:ln>
        </p:spPr>
      </p:pic>
      <p:sp>
        <p:nvSpPr>
          <p:cNvPr id="4" name="Textfeld 3">
            <a:hlinkClick r:id="rId2" action="ppaction://hlinksldjump"/>
          </p:cNvPr>
          <p:cNvSpPr txBox="1"/>
          <p:nvPr/>
        </p:nvSpPr>
        <p:spPr>
          <a:xfrm>
            <a:off x="668780" y="689043"/>
            <a:ext cx="11040611" cy="5632311"/>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45034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94559"/>
          </a:xfrm>
        </p:spPr>
        <p:txBody>
          <a:bodyPr/>
          <a:lstStyle/>
          <a:p>
            <a:r>
              <a:rPr lang="de-DE" dirty="0"/>
              <a:t>Ausführliche Hilfen</a:t>
            </a:r>
          </a:p>
        </p:txBody>
      </p:sp>
      <p:sp>
        <p:nvSpPr>
          <p:cNvPr id="3" name="Inhaltsplatzhalter 2"/>
          <p:cNvSpPr>
            <a:spLocks noGrp="1"/>
          </p:cNvSpPr>
          <p:nvPr>
            <p:ph idx="1"/>
          </p:nvPr>
        </p:nvSpPr>
        <p:spPr>
          <a:xfrm>
            <a:off x="838200" y="1548075"/>
            <a:ext cx="10515600" cy="3846046"/>
          </a:xfrm>
        </p:spPr>
        <p:txBody>
          <a:bodyPr/>
          <a:lstStyle/>
          <a:p>
            <a:pPr marL="0" indent="0">
              <a:buNone/>
            </a:pPr>
            <a:r>
              <a:rPr lang="de-DE" dirty="0"/>
              <a:t>Dies sind Aufrufe für ausführliche oder zusammenfassende Erklärungen zur Excelmappe.</a:t>
            </a:r>
          </a:p>
          <a:p>
            <a:pPr marL="0" indent="0">
              <a:buNone/>
            </a:pPr>
            <a:endParaRPr lang="de-DE" dirty="0"/>
          </a:p>
          <a:p>
            <a:pPr marL="0" indent="0">
              <a:buNone/>
            </a:pPr>
            <a:r>
              <a:rPr lang="de-DE" dirty="0"/>
              <a:t>Beispiel: </a:t>
            </a:r>
          </a:p>
        </p:txBody>
      </p:sp>
      <p:pic>
        <p:nvPicPr>
          <p:cNvPr id="6" name="Grafik 5"/>
          <p:cNvPicPr>
            <a:picLocks noChangeAspect="1"/>
          </p:cNvPicPr>
          <p:nvPr/>
        </p:nvPicPr>
        <p:blipFill>
          <a:blip r:embed="rId2"/>
          <a:stretch>
            <a:fillRect/>
          </a:stretch>
        </p:blipFill>
        <p:spPr>
          <a:xfrm>
            <a:off x="6334125" y="2000513"/>
            <a:ext cx="5019675" cy="4714875"/>
          </a:xfrm>
          <a:prstGeom prst="rect">
            <a:avLst/>
          </a:prstGeom>
          <a:ln w="19050">
            <a:solidFill>
              <a:schemeClr val="tx1"/>
            </a:solidFill>
          </a:ln>
        </p:spPr>
      </p:pic>
      <p:pic>
        <p:nvPicPr>
          <p:cNvPr id="7" name="Grafik 6"/>
          <p:cNvPicPr>
            <a:picLocks noChangeAspect="1"/>
          </p:cNvPicPr>
          <p:nvPr/>
        </p:nvPicPr>
        <p:blipFill>
          <a:blip r:embed="rId3"/>
          <a:stretch>
            <a:fillRect/>
          </a:stretch>
        </p:blipFill>
        <p:spPr>
          <a:xfrm>
            <a:off x="2396854" y="3043454"/>
            <a:ext cx="1885714" cy="276190"/>
          </a:xfrm>
          <a:prstGeom prst="rect">
            <a:avLst/>
          </a:prstGeom>
        </p:spPr>
      </p:pic>
      <p:cxnSp>
        <p:nvCxnSpPr>
          <p:cNvPr id="9" name="Gerade Verbindung mit Pfeil 8"/>
          <p:cNvCxnSpPr/>
          <p:nvPr/>
        </p:nvCxnSpPr>
        <p:spPr>
          <a:xfrm>
            <a:off x="4704080" y="3181549"/>
            <a:ext cx="139192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hlinkClick r:id="rId4" action="ppaction://hlinksldjump"/>
          </p:cNvPr>
          <p:cNvSpPr txBox="1"/>
          <p:nvPr/>
        </p:nvSpPr>
        <p:spPr>
          <a:xfrm>
            <a:off x="838200" y="1384183"/>
            <a:ext cx="10738607" cy="5355312"/>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 </a:t>
            </a:r>
          </a:p>
        </p:txBody>
      </p:sp>
    </p:spTree>
    <p:extLst>
      <p:ext uri="{BB962C8B-B14F-4D97-AF65-F5344CB8AC3E}">
        <p14:creationId xmlns:p14="http://schemas.microsoft.com/office/powerpoint/2010/main" val="105862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Ja/Nein-Schalter</a:t>
            </a:r>
          </a:p>
        </p:txBody>
      </p:sp>
      <p:sp>
        <p:nvSpPr>
          <p:cNvPr id="3" name="Inhaltsplatzhalter 2"/>
          <p:cNvSpPr>
            <a:spLocks noGrp="1"/>
          </p:cNvSpPr>
          <p:nvPr>
            <p:ph idx="1"/>
          </p:nvPr>
        </p:nvSpPr>
        <p:spPr>
          <a:xfrm>
            <a:off x="838200" y="1690688"/>
            <a:ext cx="10515600" cy="3846046"/>
          </a:xfrm>
        </p:spPr>
        <p:txBody>
          <a:bodyPr/>
          <a:lstStyle/>
          <a:p>
            <a:pPr marL="0" indent="0">
              <a:buNone/>
            </a:pPr>
            <a:r>
              <a:rPr lang="de-DE" dirty="0"/>
              <a:t>Dies sind Ja/Nein-Schalter. Viele Vorgaben lassen sich mit einem Ja/Nein-Schalter realisieren.</a:t>
            </a:r>
          </a:p>
          <a:p>
            <a:pPr marL="0" indent="0">
              <a:buNone/>
            </a:pPr>
            <a:endParaRPr lang="de-DE" dirty="0"/>
          </a:p>
          <a:p>
            <a:pPr marL="0" indent="0">
              <a:buNone/>
            </a:pPr>
            <a:r>
              <a:rPr lang="de-DE" dirty="0"/>
              <a:t>Beispiel:</a:t>
            </a:r>
          </a:p>
        </p:txBody>
      </p:sp>
      <p:pic>
        <p:nvPicPr>
          <p:cNvPr id="6" name="Grafik 5">
            <a:hlinkClick r:id="rId2" action="ppaction://hlinksldjump"/>
          </p:cNvPr>
          <p:cNvPicPr>
            <a:picLocks noChangeAspect="1"/>
          </p:cNvPicPr>
          <p:nvPr/>
        </p:nvPicPr>
        <p:blipFill>
          <a:blip r:embed="rId3"/>
          <a:stretch>
            <a:fillRect/>
          </a:stretch>
        </p:blipFill>
        <p:spPr>
          <a:xfrm rot="20768687">
            <a:off x="3507355" y="2965176"/>
            <a:ext cx="1338614" cy="655648"/>
          </a:xfrm>
          <a:prstGeom prst="rect">
            <a:avLst/>
          </a:prstGeom>
        </p:spPr>
      </p:pic>
      <p:pic>
        <p:nvPicPr>
          <p:cNvPr id="7" name="Grafik 6"/>
          <p:cNvPicPr>
            <a:picLocks noChangeAspect="1"/>
          </p:cNvPicPr>
          <p:nvPr/>
        </p:nvPicPr>
        <p:blipFill>
          <a:blip r:embed="rId4"/>
          <a:stretch>
            <a:fillRect/>
          </a:stretch>
        </p:blipFill>
        <p:spPr>
          <a:xfrm>
            <a:off x="2408723" y="3132644"/>
            <a:ext cx="1135854" cy="320711"/>
          </a:xfrm>
          <a:prstGeom prst="rect">
            <a:avLst/>
          </a:prstGeom>
        </p:spPr>
      </p:pic>
    </p:spTree>
    <p:extLst>
      <p:ext uri="{BB962C8B-B14F-4D97-AF65-F5344CB8AC3E}">
        <p14:creationId xmlns:p14="http://schemas.microsoft.com/office/powerpoint/2010/main" val="59358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Ja/Nein-Schalter</a:t>
            </a:r>
          </a:p>
        </p:txBody>
      </p:sp>
      <p:sp>
        <p:nvSpPr>
          <p:cNvPr id="3" name="Inhaltsplatzhalter 2"/>
          <p:cNvSpPr>
            <a:spLocks noGrp="1"/>
          </p:cNvSpPr>
          <p:nvPr>
            <p:ph idx="1"/>
          </p:nvPr>
        </p:nvSpPr>
        <p:spPr>
          <a:xfrm>
            <a:off x="838200" y="1690688"/>
            <a:ext cx="10515600" cy="3846046"/>
          </a:xfrm>
        </p:spPr>
        <p:txBody>
          <a:bodyPr/>
          <a:lstStyle/>
          <a:p>
            <a:pPr marL="0" indent="0">
              <a:buNone/>
            </a:pPr>
            <a:r>
              <a:rPr lang="de-DE" dirty="0"/>
              <a:t>Dies sind Ja/Nein-Schalter. Viele Vorgaben lassen sich mit einem Ja/Nein-Schalter realisieren.</a:t>
            </a:r>
          </a:p>
          <a:p>
            <a:pPr marL="0" indent="0">
              <a:buNone/>
            </a:pPr>
            <a:endParaRPr lang="de-DE" dirty="0"/>
          </a:p>
          <a:p>
            <a:pPr marL="0" indent="0">
              <a:buNone/>
            </a:pPr>
            <a:r>
              <a:rPr lang="de-DE" dirty="0"/>
              <a:t>Beispiel:</a:t>
            </a:r>
          </a:p>
        </p:txBody>
      </p:sp>
      <p:pic>
        <p:nvPicPr>
          <p:cNvPr id="7" name="Grafik 6"/>
          <p:cNvPicPr>
            <a:picLocks noChangeAspect="1"/>
          </p:cNvPicPr>
          <p:nvPr/>
        </p:nvPicPr>
        <p:blipFill>
          <a:blip r:embed="rId2"/>
          <a:stretch>
            <a:fillRect/>
          </a:stretch>
        </p:blipFill>
        <p:spPr>
          <a:xfrm>
            <a:off x="2408723" y="3132644"/>
            <a:ext cx="1135854" cy="320711"/>
          </a:xfrm>
          <a:prstGeom prst="rect">
            <a:avLst/>
          </a:prstGeom>
        </p:spPr>
      </p:pic>
      <p:pic>
        <p:nvPicPr>
          <p:cNvPr id="8" name="Grafik 7"/>
          <p:cNvPicPr>
            <a:picLocks noChangeAspect="1"/>
          </p:cNvPicPr>
          <p:nvPr/>
        </p:nvPicPr>
        <p:blipFill>
          <a:blip r:embed="rId3"/>
          <a:stretch>
            <a:fillRect/>
          </a:stretch>
        </p:blipFill>
        <p:spPr>
          <a:xfrm>
            <a:off x="3544577" y="3116916"/>
            <a:ext cx="1324145" cy="352166"/>
          </a:xfrm>
          <a:prstGeom prst="rect">
            <a:avLst/>
          </a:prstGeom>
        </p:spPr>
      </p:pic>
      <p:sp>
        <p:nvSpPr>
          <p:cNvPr id="4" name="Textfeld 3">
            <a:hlinkClick r:id="rId4" action="ppaction://hlinksldjump"/>
          </p:cNvPr>
          <p:cNvSpPr txBox="1"/>
          <p:nvPr/>
        </p:nvSpPr>
        <p:spPr>
          <a:xfrm>
            <a:off x="762602" y="540427"/>
            <a:ext cx="10789038" cy="5632311"/>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17560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Fragezeichen</a:t>
            </a:r>
          </a:p>
        </p:txBody>
      </p:sp>
      <p:sp>
        <p:nvSpPr>
          <p:cNvPr id="3" name="Inhaltsplatzhalter 2"/>
          <p:cNvSpPr>
            <a:spLocks noGrp="1"/>
          </p:cNvSpPr>
          <p:nvPr>
            <p:ph idx="1"/>
          </p:nvPr>
        </p:nvSpPr>
        <p:spPr>
          <a:xfrm>
            <a:off x="838200" y="1690688"/>
            <a:ext cx="10515600" cy="3846046"/>
          </a:xfrm>
        </p:spPr>
        <p:txBody>
          <a:bodyPr/>
          <a:lstStyle/>
          <a:p>
            <a:pPr marL="0" indent="0">
              <a:buNone/>
            </a:pPr>
            <a:r>
              <a:rPr lang="de-DE" dirty="0"/>
              <a:t>Über diese Fragezeichen können Sie mit einem Klick Informationen zu der zugeordneten Funktion abrufen.</a:t>
            </a:r>
          </a:p>
          <a:p>
            <a:pPr marL="0" indent="0">
              <a:buNone/>
            </a:pPr>
            <a:endParaRPr lang="de-DE" dirty="0"/>
          </a:p>
          <a:p>
            <a:pPr marL="0" indent="0">
              <a:buNone/>
            </a:pPr>
            <a:r>
              <a:rPr lang="de-DE" dirty="0"/>
              <a:t>Beispiel: </a:t>
            </a:r>
          </a:p>
        </p:txBody>
      </p:sp>
      <p:pic>
        <p:nvPicPr>
          <p:cNvPr id="5" name="Grafik 4"/>
          <p:cNvPicPr>
            <a:picLocks noChangeAspect="1"/>
          </p:cNvPicPr>
          <p:nvPr/>
        </p:nvPicPr>
        <p:blipFill>
          <a:blip r:embed="rId2"/>
          <a:stretch>
            <a:fillRect/>
          </a:stretch>
        </p:blipFill>
        <p:spPr>
          <a:xfrm>
            <a:off x="4225546" y="2924371"/>
            <a:ext cx="1705647" cy="653274"/>
          </a:xfrm>
          <a:prstGeom prst="rect">
            <a:avLst/>
          </a:prstGeom>
        </p:spPr>
      </p:pic>
      <p:pic>
        <p:nvPicPr>
          <p:cNvPr id="6" name="Grafik 5"/>
          <p:cNvPicPr>
            <a:picLocks noChangeAspect="1"/>
          </p:cNvPicPr>
          <p:nvPr/>
        </p:nvPicPr>
        <p:blipFill>
          <a:blip r:embed="rId3"/>
          <a:stretch>
            <a:fillRect/>
          </a:stretch>
        </p:blipFill>
        <p:spPr>
          <a:xfrm>
            <a:off x="2435070" y="2924371"/>
            <a:ext cx="1790476" cy="638095"/>
          </a:xfrm>
          <a:prstGeom prst="rect">
            <a:avLst/>
          </a:prstGeom>
        </p:spPr>
      </p:pic>
      <p:cxnSp>
        <p:nvCxnSpPr>
          <p:cNvPr id="7" name="Gerade Verbindung mit Pfeil 6"/>
          <p:cNvCxnSpPr/>
          <p:nvPr/>
        </p:nvCxnSpPr>
        <p:spPr>
          <a:xfrm>
            <a:off x="3330308" y="2068082"/>
            <a:ext cx="1489520" cy="109386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94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652" y="1434517"/>
            <a:ext cx="12190348" cy="4882969"/>
          </a:xfrm>
          <a:prstGeom prst="rect">
            <a:avLst/>
          </a:prstGeom>
          <a:solidFill>
            <a:schemeClr val="tx1">
              <a:lumMod val="50000"/>
              <a:lumOff val="50000"/>
              <a:alpha val="50000"/>
            </a:schemeClr>
          </a:solidFill>
        </p:spPr>
      </p:pic>
      <p:sp>
        <p:nvSpPr>
          <p:cNvPr id="5" name="Titel 1"/>
          <p:cNvSpPr>
            <a:spLocks noGrp="1"/>
          </p:cNvSpPr>
          <p:nvPr>
            <p:ph type="title"/>
          </p:nvPr>
        </p:nvSpPr>
        <p:spPr>
          <a:xfrm>
            <a:off x="754310" y="220205"/>
            <a:ext cx="10515600" cy="109057"/>
          </a:xfrm>
        </p:spPr>
        <p:txBody>
          <a:bodyPr>
            <a:normAutofit fontScale="90000"/>
          </a:bodyPr>
          <a:lstStyle/>
          <a:p>
            <a:pPr algn="ctr"/>
            <a:r>
              <a:rPr lang="de-DE" sz="3200" dirty="0"/>
              <a:t>Messdatenquellen</a:t>
            </a:r>
          </a:p>
        </p:txBody>
      </p:sp>
      <p:sp>
        <p:nvSpPr>
          <p:cNvPr id="6" name="Titel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dirty="0"/>
          </a:p>
        </p:txBody>
      </p:sp>
      <p:sp>
        <p:nvSpPr>
          <p:cNvPr id="2" name="Textfeld 1"/>
          <p:cNvSpPr txBox="1"/>
          <p:nvPr/>
        </p:nvSpPr>
        <p:spPr>
          <a:xfrm>
            <a:off x="169178" y="504686"/>
            <a:ext cx="11853644" cy="523220"/>
          </a:xfrm>
          <a:prstGeom prst="rect">
            <a:avLst/>
          </a:prstGeom>
          <a:noFill/>
        </p:spPr>
        <p:txBody>
          <a:bodyPr wrap="square" rtlCol="0">
            <a:spAutoFit/>
          </a:bodyPr>
          <a:lstStyle/>
          <a:p>
            <a:r>
              <a:rPr lang="de-DE" sz="2800" dirty="0"/>
              <a:t>Den einzelnen Messdatenquellen und Auswertungen sind Spalten zugeordnet.</a:t>
            </a:r>
          </a:p>
        </p:txBody>
      </p:sp>
      <p:sp>
        <p:nvSpPr>
          <p:cNvPr id="3" name="Rechteck 2"/>
          <p:cNvSpPr/>
          <p:nvPr/>
        </p:nvSpPr>
        <p:spPr>
          <a:xfrm>
            <a:off x="3816991" y="1619365"/>
            <a:ext cx="8305102" cy="5238635"/>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107347" y="1003721"/>
            <a:ext cx="2709644" cy="523220"/>
          </a:xfrm>
          <a:prstGeom prst="rect">
            <a:avLst/>
          </a:prstGeom>
          <a:noFill/>
        </p:spPr>
        <p:txBody>
          <a:bodyPr wrap="square" rtlCol="0">
            <a:spAutoFit/>
          </a:bodyPr>
          <a:lstStyle/>
          <a:p>
            <a:pPr algn="ctr"/>
            <a:r>
              <a:rPr lang="de-DE" sz="2800" dirty="0">
                <a:solidFill>
                  <a:srgbClr val="FF0000"/>
                </a:solidFill>
              </a:rPr>
              <a:t>Basisdaten T1, F1</a:t>
            </a:r>
          </a:p>
        </p:txBody>
      </p:sp>
      <p:sp>
        <p:nvSpPr>
          <p:cNvPr id="9" name="Rechteck 8"/>
          <p:cNvSpPr/>
          <p:nvPr/>
        </p:nvSpPr>
        <p:spPr>
          <a:xfrm>
            <a:off x="169178" y="1619365"/>
            <a:ext cx="938169" cy="5238635"/>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107347" y="2491676"/>
            <a:ext cx="2709644" cy="145954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267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Fragezeichen</a:t>
            </a:r>
          </a:p>
        </p:txBody>
      </p:sp>
      <p:sp>
        <p:nvSpPr>
          <p:cNvPr id="3" name="Inhaltsplatzhalter 2"/>
          <p:cNvSpPr>
            <a:spLocks noGrp="1"/>
          </p:cNvSpPr>
          <p:nvPr>
            <p:ph idx="1"/>
          </p:nvPr>
        </p:nvSpPr>
        <p:spPr>
          <a:xfrm>
            <a:off x="838200" y="1690688"/>
            <a:ext cx="10515600" cy="3846046"/>
          </a:xfrm>
        </p:spPr>
        <p:txBody>
          <a:bodyPr/>
          <a:lstStyle/>
          <a:p>
            <a:pPr marL="0" indent="0">
              <a:buNone/>
            </a:pPr>
            <a:r>
              <a:rPr lang="de-DE" dirty="0"/>
              <a:t>Über diese Fragezeichen können Sie mit einem Klick Informationen zu der zugeordneten Funktion abrufen.</a:t>
            </a:r>
          </a:p>
          <a:p>
            <a:pPr marL="0" indent="0">
              <a:buNone/>
            </a:pPr>
            <a:endParaRPr lang="de-DE" dirty="0"/>
          </a:p>
          <a:p>
            <a:pPr marL="0" indent="0">
              <a:buNone/>
            </a:pPr>
            <a:r>
              <a:rPr lang="de-DE" dirty="0"/>
              <a:t>Beispiel: </a:t>
            </a:r>
          </a:p>
        </p:txBody>
      </p:sp>
      <p:pic>
        <p:nvPicPr>
          <p:cNvPr id="5" name="Grafik 4"/>
          <p:cNvPicPr>
            <a:picLocks noChangeAspect="1"/>
          </p:cNvPicPr>
          <p:nvPr/>
        </p:nvPicPr>
        <p:blipFill>
          <a:blip r:embed="rId2"/>
          <a:stretch>
            <a:fillRect/>
          </a:stretch>
        </p:blipFill>
        <p:spPr>
          <a:xfrm>
            <a:off x="4225546" y="2924371"/>
            <a:ext cx="1705647" cy="653274"/>
          </a:xfrm>
          <a:prstGeom prst="rect">
            <a:avLst/>
          </a:prstGeom>
        </p:spPr>
      </p:pic>
      <p:pic>
        <p:nvPicPr>
          <p:cNvPr id="6" name="Grafik 5"/>
          <p:cNvPicPr>
            <a:picLocks noChangeAspect="1"/>
          </p:cNvPicPr>
          <p:nvPr/>
        </p:nvPicPr>
        <p:blipFill>
          <a:blip r:embed="rId3"/>
          <a:stretch>
            <a:fillRect/>
          </a:stretch>
        </p:blipFill>
        <p:spPr>
          <a:xfrm>
            <a:off x="2435070" y="2924371"/>
            <a:ext cx="1790476" cy="638095"/>
          </a:xfrm>
          <a:prstGeom prst="rect">
            <a:avLst/>
          </a:prstGeom>
        </p:spPr>
      </p:pic>
      <p:pic>
        <p:nvPicPr>
          <p:cNvPr id="4" name="Grafik 3"/>
          <p:cNvPicPr>
            <a:picLocks noChangeAspect="1"/>
          </p:cNvPicPr>
          <p:nvPr/>
        </p:nvPicPr>
        <p:blipFill>
          <a:blip r:embed="rId4"/>
          <a:stretch>
            <a:fillRect/>
          </a:stretch>
        </p:blipFill>
        <p:spPr>
          <a:xfrm>
            <a:off x="6897687" y="2323073"/>
            <a:ext cx="5000625" cy="2581275"/>
          </a:xfrm>
          <a:prstGeom prst="rect">
            <a:avLst/>
          </a:prstGeom>
          <a:ln w="19050">
            <a:solidFill>
              <a:schemeClr val="tx1"/>
            </a:solidFill>
          </a:ln>
        </p:spPr>
      </p:pic>
      <p:cxnSp>
        <p:nvCxnSpPr>
          <p:cNvPr id="8" name="Gerade Verbindung mit Pfeil 7"/>
          <p:cNvCxnSpPr/>
          <p:nvPr/>
        </p:nvCxnSpPr>
        <p:spPr>
          <a:xfrm>
            <a:off x="6096000" y="3243418"/>
            <a:ext cx="71586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hlinkClick r:id="rId5" action="ppaction://hlinksldjump"/>
          </p:cNvPr>
          <p:cNvSpPr txBox="1"/>
          <p:nvPr/>
        </p:nvSpPr>
        <p:spPr>
          <a:xfrm>
            <a:off x="205399" y="202754"/>
            <a:ext cx="11781201" cy="646330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cxnSp>
        <p:nvCxnSpPr>
          <p:cNvPr id="10" name="Gerade Verbindung mit Pfeil 9"/>
          <p:cNvCxnSpPr/>
          <p:nvPr/>
        </p:nvCxnSpPr>
        <p:spPr>
          <a:xfrm>
            <a:off x="3330308" y="2068082"/>
            <a:ext cx="1489520" cy="109386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250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Farben der Verläufe</a:t>
            </a:r>
          </a:p>
        </p:txBody>
      </p:sp>
      <p:sp>
        <p:nvSpPr>
          <p:cNvPr id="3" name="Inhaltsplatzhalter 2"/>
          <p:cNvSpPr>
            <a:spLocks noGrp="1"/>
          </p:cNvSpPr>
          <p:nvPr>
            <p:ph idx="1"/>
          </p:nvPr>
        </p:nvSpPr>
        <p:spPr>
          <a:xfrm>
            <a:off x="838200" y="1631965"/>
            <a:ext cx="10515600" cy="3846046"/>
          </a:xfrm>
        </p:spPr>
        <p:txBody>
          <a:bodyPr/>
          <a:lstStyle/>
          <a:p>
            <a:pPr marL="0" indent="0">
              <a:buNone/>
            </a:pPr>
            <a:r>
              <a:rPr lang="de-DE" dirty="0"/>
              <a:t>In diesen Zellen geben Sie vor, welche Farben Verläufe in den Diagrammen haben sollen.</a:t>
            </a:r>
          </a:p>
          <a:p>
            <a:pPr marL="0" indent="0">
              <a:buNone/>
            </a:pPr>
            <a:r>
              <a:rPr lang="de-DE" dirty="0"/>
              <a:t>Beispiele: </a:t>
            </a:r>
          </a:p>
          <a:p>
            <a:pPr marL="0" indent="0">
              <a:buNone/>
            </a:pPr>
            <a:endParaRPr lang="de-DE" dirty="0"/>
          </a:p>
          <a:p>
            <a:pPr marL="0" indent="0">
              <a:buNone/>
            </a:pPr>
            <a:r>
              <a:rPr lang="de-DE" dirty="0"/>
              <a:t>Ein Klick auf die Zelle stellt die </a:t>
            </a:r>
          </a:p>
          <a:p>
            <a:pPr marL="0" indent="0">
              <a:buNone/>
            </a:pPr>
            <a:r>
              <a:rPr lang="de-DE" dirty="0"/>
              <a:t>Standard-Excel-Farbwahl zur Verfügung.</a:t>
            </a:r>
          </a:p>
        </p:txBody>
      </p:sp>
      <p:pic>
        <p:nvPicPr>
          <p:cNvPr id="5" name="Grafik 4"/>
          <p:cNvPicPr>
            <a:picLocks noChangeAspect="1"/>
          </p:cNvPicPr>
          <p:nvPr/>
        </p:nvPicPr>
        <p:blipFill>
          <a:blip r:embed="rId2"/>
          <a:stretch>
            <a:fillRect/>
          </a:stretch>
        </p:blipFill>
        <p:spPr>
          <a:xfrm>
            <a:off x="2444758" y="2654486"/>
            <a:ext cx="1066667" cy="228571"/>
          </a:xfrm>
          <a:prstGeom prst="rect">
            <a:avLst/>
          </a:prstGeom>
        </p:spPr>
      </p:pic>
      <p:pic>
        <p:nvPicPr>
          <p:cNvPr id="6" name="Grafik 5"/>
          <p:cNvPicPr>
            <a:picLocks noChangeAspect="1"/>
          </p:cNvPicPr>
          <p:nvPr/>
        </p:nvPicPr>
        <p:blipFill>
          <a:blip r:embed="rId3"/>
          <a:stretch>
            <a:fillRect/>
          </a:stretch>
        </p:blipFill>
        <p:spPr>
          <a:xfrm>
            <a:off x="3511425" y="2644963"/>
            <a:ext cx="1076190" cy="238094"/>
          </a:xfrm>
          <a:prstGeom prst="rect">
            <a:avLst/>
          </a:prstGeom>
        </p:spPr>
      </p:pic>
      <p:sp>
        <p:nvSpPr>
          <p:cNvPr id="4" name="Textfeld 3">
            <a:hlinkClick r:id="rId4" action="ppaction://hlinksldjump"/>
          </p:cNvPr>
          <p:cNvSpPr txBox="1"/>
          <p:nvPr/>
        </p:nvSpPr>
        <p:spPr>
          <a:xfrm>
            <a:off x="2374084" y="2466363"/>
            <a:ext cx="2441197" cy="646331"/>
          </a:xfrm>
          <a:prstGeom prst="rect">
            <a:avLst/>
          </a:prstGeom>
          <a:noFill/>
        </p:spPr>
        <p:txBody>
          <a:bodyPr wrap="square" rtlCol="0">
            <a:spAutoFit/>
          </a:bodyPr>
          <a:lstStyle/>
          <a:p>
            <a:endParaRPr lang="de-DE" dirty="0"/>
          </a:p>
          <a:p>
            <a:endParaRPr lang="de-DE" dirty="0"/>
          </a:p>
        </p:txBody>
      </p:sp>
    </p:spTree>
    <p:extLst>
      <p:ext uri="{BB962C8B-B14F-4D97-AF65-F5344CB8AC3E}">
        <p14:creationId xmlns:p14="http://schemas.microsoft.com/office/powerpoint/2010/main" val="2817634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Farben der Verläufe</a:t>
            </a:r>
          </a:p>
        </p:txBody>
      </p:sp>
      <p:sp>
        <p:nvSpPr>
          <p:cNvPr id="3" name="Inhaltsplatzhalter 2"/>
          <p:cNvSpPr>
            <a:spLocks noGrp="1"/>
          </p:cNvSpPr>
          <p:nvPr>
            <p:ph idx="1"/>
          </p:nvPr>
        </p:nvSpPr>
        <p:spPr>
          <a:xfrm>
            <a:off x="838200" y="1631965"/>
            <a:ext cx="10515600" cy="3846046"/>
          </a:xfrm>
        </p:spPr>
        <p:txBody>
          <a:bodyPr/>
          <a:lstStyle/>
          <a:p>
            <a:pPr marL="0" indent="0">
              <a:buNone/>
            </a:pPr>
            <a:r>
              <a:rPr lang="de-DE" dirty="0"/>
              <a:t>In diese Zellen geben Sie vor, welche Farbe Verläufe in den Diagrammen haben.</a:t>
            </a:r>
          </a:p>
          <a:p>
            <a:pPr marL="0" indent="0">
              <a:buNone/>
            </a:pPr>
            <a:r>
              <a:rPr lang="de-DE" dirty="0"/>
              <a:t>Beispiele: </a:t>
            </a:r>
          </a:p>
          <a:p>
            <a:pPr marL="0" indent="0">
              <a:buNone/>
            </a:pPr>
            <a:endParaRPr lang="de-DE" dirty="0"/>
          </a:p>
          <a:p>
            <a:pPr marL="0" indent="0">
              <a:buNone/>
            </a:pPr>
            <a:r>
              <a:rPr lang="de-DE" dirty="0"/>
              <a:t>Ein Klick auf die Zelle stellt die </a:t>
            </a:r>
          </a:p>
          <a:p>
            <a:pPr marL="0" indent="0">
              <a:buNone/>
            </a:pPr>
            <a:r>
              <a:rPr lang="de-DE" dirty="0"/>
              <a:t>Standard-Excel-Farbwahl zur Verfügung:</a:t>
            </a:r>
          </a:p>
        </p:txBody>
      </p:sp>
      <p:pic>
        <p:nvPicPr>
          <p:cNvPr id="5" name="Grafik 4"/>
          <p:cNvPicPr>
            <a:picLocks noChangeAspect="1"/>
          </p:cNvPicPr>
          <p:nvPr/>
        </p:nvPicPr>
        <p:blipFill>
          <a:blip r:embed="rId2"/>
          <a:stretch>
            <a:fillRect/>
          </a:stretch>
        </p:blipFill>
        <p:spPr>
          <a:xfrm>
            <a:off x="2444758" y="2654486"/>
            <a:ext cx="1066667" cy="228571"/>
          </a:xfrm>
          <a:prstGeom prst="rect">
            <a:avLst/>
          </a:prstGeom>
        </p:spPr>
      </p:pic>
      <p:pic>
        <p:nvPicPr>
          <p:cNvPr id="6" name="Grafik 5"/>
          <p:cNvPicPr>
            <a:picLocks noChangeAspect="1"/>
          </p:cNvPicPr>
          <p:nvPr/>
        </p:nvPicPr>
        <p:blipFill>
          <a:blip r:embed="rId3"/>
          <a:stretch>
            <a:fillRect/>
          </a:stretch>
        </p:blipFill>
        <p:spPr>
          <a:xfrm>
            <a:off x="3511425" y="2644963"/>
            <a:ext cx="1076190" cy="238094"/>
          </a:xfrm>
          <a:prstGeom prst="rect">
            <a:avLst/>
          </a:prstGeom>
        </p:spPr>
      </p:pic>
      <p:pic>
        <p:nvPicPr>
          <p:cNvPr id="7" name="Grafik 6">
            <a:hlinkClick r:id="rId4" action="ppaction://hlinksldjump"/>
          </p:cNvPr>
          <p:cNvPicPr>
            <a:picLocks noChangeAspect="1"/>
          </p:cNvPicPr>
          <p:nvPr/>
        </p:nvPicPr>
        <p:blipFill>
          <a:blip r:embed="rId5"/>
          <a:stretch>
            <a:fillRect/>
          </a:stretch>
        </p:blipFill>
        <p:spPr>
          <a:xfrm>
            <a:off x="6958344" y="2446827"/>
            <a:ext cx="3095625" cy="3714750"/>
          </a:xfrm>
          <a:prstGeom prst="rect">
            <a:avLst/>
          </a:prstGeom>
          <a:ln w="19050">
            <a:solidFill>
              <a:schemeClr val="tx1"/>
            </a:solidFill>
          </a:ln>
        </p:spPr>
      </p:pic>
      <p:sp>
        <p:nvSpPr>
          <p:cNvPr id="8" name="Textfeld 7">
            <a:hlinkClick r:id="rId4" action="ppaction://hlinksldjump"/>
          </p:cNvPr>
          <p:cNvSpPr txBox="1"/>
          <p:nvPr/>
        </p:nvSpPr>
        <p:spPr>
          <a:xfrm>
            <a:off x="838200" y="1279628"/>
            <a:ext cx="10695963" cy="5078313"/>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71618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Editierbare Zellen</a:t>
            </a:r>
          </a:p>
        </p:txBody>
      </p:sp>
      <p:sp>
        <p:nvSpPr>
          <p:cNvPr id="3" name="Inhaltsplatzhalter 2"/>
          <p:cNvSpPr>
            <a:spLocks noGrp="1"/>
          </p:cNvSpPr>
          <p:nvPr>
            <p:ph idx="1"/>
          </p:nvPr>
        </p:nvSpPr>
        <p:spPr/>
        <p:txBody>
          <a:bodyPr/>
          <a:lstStyle/>
          <a:p>
            <a:pPr marL="0" indent="0">
              <a:buNone/>
            </a:pPr>
            <a:r>
              <a:rPr lang="de-DE" dirty="0"/>
              <a:t>Dies sind Zellen, deren Inhalt  Sie direkt über die Tastatur eingeben können.</a:t>
            </a:r>
          </a:p>
          <a:p>
            <a:pPr marL="0" indent="0">
              <a:buNone/>
            </a:pPr>
            <a:endParaRPr lang="de-DE" dirty="0"/>
          </a:p>
          <a:p>
            <a:pPr marL="0" indent="0">
              <a:buNone/>
            </a:pPr>
            <a:r>
              <a:rPr lang="de-DE" dirty="0"/>
              <a:t>Beispiel: 		= Standard-Vorgabe</a:t>
            </a:r>
          </a:p>
          <a:p>
            <a:pPr marL="0" indent="0">
              <a:buNone/>
            </a:pPr>
            <a:r>
              <a:rPr lang="de-DE" dirty="0"/>
              <a:t>			= verändert durch Tastatureingabe</a:t>
            </a:r>
          </a:p>
        </p:txBody>
      </p:sp>
      <p:pic>
        <p:nvPicPr>
          <p:cNvPr id="4" name="Grafik 3"/>
          <p:cNvPicPr>
            <a:picLocks noChangeAspect="1"/>
          </p:cNvPicPr>
          <p:nvPr/>
        </p:nvPicPr>
        <p:blipFill>
          <a:blip r:embed="rId2"/>
          <a:stretch>
            <a:fillRect/>
          </a:stretch>
        </p:blipFill>
        <p:spPr>
          <a:xfrm>
            <a:off x="2417630" y="3342654"/>
            <a:ext cx="1057143" cy="238095"/>
          </a:xfrm>
          <a:prstGeom prst="rect">
            <a:avLst/>
          </a:prstGeom>
          <a:ln w="15875">
            <a:solidFill>
              <a:schemeClr val="tx1"/>
            </a:solidFill>
          </a:ln>
        </p:spPr>
      </p:pic>
      <p:pic>
        <p:nvPicPr>
          <p:cNvPr id="5" name="Grafik 4"/>
          <p:cNvPicPr>
            <a:picLocks noChangeAspect="1"/>
          </p:cNvPicPr>
          <p:nvPr/>
        </p:nvPicPr>
        <p:blipFill>
          <a:blip r:embed="rId3"/>
          <a:stretch>
            <a:fillRect/>
          </a:stretch>
        </p:blipFill>
        <p:spPr>
          <a:xfrm>
            <a:off x="2417630" y="3882231"/>
            <a:ext cx="1057275" cy="238125"/>
          </a:xfrm>
          <a:prstGeom prst="rect">
            <a:avLst/>
          </a:prstGeom>
          <a:ln w="15875">
            <a:solidFill>
              <a:schemeClr val="tx1"/>
            </a:solidFill>
          </a:ln>
        </p:spPr>
      </p:pic>
      <p:sp>
        <p:nvSpPr>
          <p:cNvPr id="6" name="Textfeld 5">
            <a:hlinkClick r:id="rId4" action="ppaction://hlinksldjump"/>
          </p:cNvPr>
          <p:cNvSpPr txBox="1"/>
          <p:nvPr/>
        </p:nvSpPr>
        <p:spPr>
          <a:xfrm>
            <a:off x="483581" y="573341"/>
            <a:ext cx="11198519" cy="6186309"/>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90383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Rötlich eingefärbte Zellen</a:t>
            </a:r>
          </a:p>
        </p:txBody>
      </p:sp>
      <p:sp>
        <p:nvSpPr>
          <p:cNvPr id="3" name="Inhaltsplatzhalter 2"/>
          <p:cNvSpPr>
            <a:spLocks noGrp="1"/>
          </p:cNvSpPr>
          <p:nvPr>
            <p:ph idx="1"/>
          </p:nvPr>
        </p:nvSpPr>
        <p:spPr/>
        <p:txBody>
          <a:bodyPr/>
          <a:lstStyle/>
          <a:p>
            <a:pPr marL="0" indent="0">
              <a:buNone/>
            </a:pPr>
            <a:r>
              <a:rPr lang="de-DE" dirty="0"/>
              <a:t>Hinter solchen Zellen verbirgt sich jeweils ein Makroaufruf. Der Text in der Zelle gibt entweder die Wirkung des Makros wieder</a:t>
            </a:r>
          </a:p>
          <a:p>
            <a:pPr marL="0" indent="0">
              <a:buNone/>
            </a:pPr>
            <a:r>
              <a:rPr lang="de-DE" dirty="0"/>
              <a:t>(Beispiel:		         ) </a:t>
            </a:r>
          </a:p>
          <a:p>
            <a:pPr marL="0" indent="0">
              <a:buNone/>
            </a:pPr>
            <a:r>
              <a:rPr lang="de-DE" dirty="0"/>
              <a:t>oder das Ergebnis nach einer Ausführung des Makros</a:t>
            </a:r>
          </a:p>
          <a:p>
            <a:pPr marL="0" indent="0">
              <a:buNone/>
            </a:pPr>
            <a:r>
              <a:rPr lang="de-DE" dirty="0"/>
              <a:t>(Beispiel: 		         ).</a:t>
            </a:r>
          </a:p>
          <a:p>
            <a:pPr marL="0" indent="0">
              <a:buNone/>
            </a:pPr>
            <a:endParaRPr lang="de-DE" dirty="0"/>
          </a:p>
          <a:p>
            <a:pPr marL="0" indent="0">
              <a:buNone/>
            </a:pPr>
            <a:r>
              <a:rPr lang="de-DE" dirty="0"/>
              <a:t>Im letzteren Beispiel wird eine Auswahl </a:t>
            </a:r>
          </a:p>
          <a:p>
            <a:pPr marL="0" indent="0">
              <a:buNone/>
            </a:pPr>
            <a:r>
              <a:rPr lang="de-DE" dirty="0"/>
              <a:t>von verschiedenen Datenloggern zur Verfügung gestellt:</a:t>
            </a:r>
          </a:p>
        </p:txBody>
      </p:sp>
      <p:pic>
        <p:nvPicPr>
          <p:cNvPr id="4" name="Grafik 3"/>
          <p:cNvPicPr>
            <a:picLocks noChangeAspect="1"/>
          </p:cNvPicPr>
          <p:nvPr/>
        </p:nvPicPr>
        <p:blipFill>
          <a:blip r:embed="rId2"/>
          <a:stretch>
            <a:fillRect/>
          </a:stretch>
        </p:blipFill>
        <p:spPr>
          <a:xfrm>
            <a:off x="2408168" y="3739118"/>
            <a:ext cx="1980952" cy="390476"/>
          </a:xfrm>
          <a:prstGeom prst="rect">
            <a:avLst/>
          </a:prstGeom>
          <a:ln w="19050">
            <a:solidFill>
              <a:schemeClr val="tx1"/>
            </a:solidFill>
          </a:ln>
        </p:spPr>
      </p:pic>
      <p:pic>
        <p:nvPicPr>
          <p:cNvPr id="5" name="Grafik 4"/>
          <p:cNvPicPr>
            <a:picLocks noChangeAspect="1"/>
          </p:cNvPicPr>
          <p:nvPr/>
        </p:nvPicPr>
        <p:blipFill>
          <a:blip r:embed="rId3"/>
          <a:stretch>
            <a:fillRect/>
          </a:stretch>
        </p:blipFill>
        <p:spPr>
          <a:xfrm>
            <a:off x="2284358" y="2858562"/>
            <a:ext cx="2104762" cy="238095"/>
          </a:xfrm>
          <a:prstGeom prst="rect">
            <a:avLst/>
          </a:prstGeom>
          <a:ln>
            <a:solidFill>
              <a:schemeClr val="tx1"/>
            </a:solidFill>
          </a:ln>
        </p:spPr>
      </p:pic>
      <p:pic>
        <p:nvPicPr>
          <p:cNvPr id="6" name="Grafik 5"/>
          <p:cNvPicPr>
            <a:picLocks noChangeAspect="1"/>
          </p:cNvPicPr>
          <p:nvPr/>
        </p:nvPicPr>
        <p:blipFill>
          <a:blip r:embed="rId4"/>
          <a:stretch>
            <a:fillRect/>
          </a:stretch>
        </p:blipFill>
        <p:spPr>
          <a:xfrm>
            <a:off x="9234714" y="2534949"/>
            <a:ext cx="2619375" cy="4133850"/>
          </a:xfrm>
          <a:prstGeom prst="rect">
            <a:avLst/>
          </a:prstGeom>
        </p:spPr>
      </p:pic>
      <p:sp>
        <p:nvSpPr>
          <p:cNvPr id="7" name="Textfeld 6">
            <a:hlinkClick r:id="rId5" action="ppaction://hlinksldjump"/>
          </p:cNvPr>
          <p:cNvSpPr txBox="1"/>
          <p:nvPr/>
        </p:nvSpPr>
        <p:spPr>
          <a:xfrm>
            <a:off x="620628" y="1638064"/>
            <a:ext cx="11492918" cy="4983060"/>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3548750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Informationen zu den geladenen Messdaten</a:t>
            </a:r>
          </a:p>
        </p:txBody>
      </p:sp>
      <p:sp>
        <p:nvSpPr>
          <p:cNvPr id="3" name="Inhaltsplatzhalter 2"/>
          <p:cNvSpPr>
            <a:spLocks noGrp="1"/>
          </p:cNvSpPr>
          <p:nvPr>
            <p:ph idx="1"/>
          </p:nvPr>
        </p:nvSpPr>
        <p:spPr>
          <a:xfrm>
            <a:off x="838200" y="1753299"/>
            <a:ext cx="10515600" cy="4351338"/>
          </a:xfrm>
        </p:spPr>
        <p:txBody>
          <a:bodyPr/>
          <a:lstStyle/>
          <a:p>
            <a:pPr marL="0" indent="0">
              <a:buNone/>
            </a:pPr>
            <a:r>
              <a:rPr lang="de-DE" dirty="0"/>
              <a:t>Gelb hinterlegte Zellen werden beim Laden der Messdaten mit Informationen gefüllt.</a:t>
            </a:r>
          </a:p>
          <a:p>
            <a:pPr marL="0" indent="0">
              <a:buNone/>
            </a:pPr>
            <a:r>
              <a:rPr lang="de-DE" dirty="0"/>
              <a:t>Beispiel: 		     = Mittelwert der rel. Feuchte.</a:t>
            </a:r>
          </a:p>
          <a:p>
            <a:pPr marL="0" indent="0">
              <a:buNone/>
            </a:pPr>
            <a:endParaRPr lang="de-DE" dirty="0"/>
          </a:p>
          <a:p>
            <a:pPr marL="0" indent="0">
              <a:buNone/>
            </a:pPr>
            <a:r>
              <a:rPr lang="de-DE" dirty="0"/>
              <a:t>Den 3 verschiedenen Datenquellen sind unterschiedlich Farbnuancen zugeordnet:</a:t>
            </a:r>
          </a:p>
          <a:p>
            <a:pPr marL="0" indent="0">
              <a:buNone/>
            </a:pPr>
            <a:endParaRPr lang="de-DE" dirty="0"/>
          </a:p>
        </p:txBody>
      </p:sp>
      <p:pic>
        <p:nvPicPr>
          <p:cNvPr id="4" name="Grafik 3"/>
          <p:cNvPicPr>
            <a:picLocks noChangeAspect="1"/>
          </p:cNvPicPr>
          <p:nvPr/>
        </p:nvPicPr>
        <p:blipFill>
          <a:blip r:embed="rId2"/>
          <a:stretch>
            <a:fillRect/>
          </a:stretch>
        </p:blipFill>
        <p:spPr>
          <a:xfrm>
            <a:off x="2188614" y="2718033"/>
            <a:ext cx="1797833" cy="353146"/>
          </a:xfrm>
          <a:prstGeom prst="rect">
            <a:avLst/>
          </a:prstGeom>
        </p:spPr>
      </p:pic>
      <p:pic>
        <p:nvPicPr>
          <p:cNvPr id="5" name="Grafik 4"/>
          <p:cNvPicPr>
            <a:picLocks noChangeAspect="1"/>
          </p:cNvPicPr>
          <p:nvPr/>
        </p:nvPicPr>
        <p:blipFill>
          <a:blip r:embed="rId3"/>
          <a:stretch>
            <a:fillRect/>
          </a:stretch>
        </p:blipFill>
        <p:spPr>
          <a:xfrm>
            <a:off x="2314253" y="4733888"/>
            <a:ext cx="1057143" cy="228571"/>
          </a:xfrm>
          <a:prstGeom prst="rect">
            <a:avLst/>
          </a:prstGeom>
        </p:spPr>
      </p:pic>
      <p:pic>
        <p:nvPicPr>
          <p:cNvPr id="6" name="Grafik 5"/>
          <p:cNvPicPr>
            <a:picLocks noChangeAspect="1"/>
          </p:cNvPicPr>
          <p:nvPr/>
        </p:nvPicPr>
        <p:blipFill>
          <a:blip r:embed="rId4"/>
          <a:stretch>
            <a:fillRect/>
          </a:stretch>
        </p:blipFill>
        <p:spPr>
          <a:xfrm>
            <a:off x="1003267" y="4743743"/>
            <a:ext cx="1066667" cy="219048"/>
          </a:xfrm>
          <a:prstGeom prst="rect">
            <a:avLst/>
          </a:prstGeom>
        </p:spPr>
      </p:pic>
      <p:pic>
        <p:nvPicPr>
          <p:cNvPr id="7" name="Grafik 6"/>
          <p:cNvPicPr>
            <a:picLocks noChangeAspect="1"/>
          </p:cNvPicPr>
          <p:nvPr/>
        </p:nvPicPr>
        <p:blipFill>
          <a:blip r:embed="rId5"/>
          <a:stretch>
            <a:fillRect/>
          </a:stretch>
        </p:blipFill>
        <p:spPr>
          <a:xfrm>
            <a:off x="3615715" y="4752935"/>
            <a:ext cx="1085714" cy="209524"/>
          </a:xfrm>
          <a:prstGeom prst="rect">
            <a:avLst/>
          </a:prstGeom>
        </p:spPr>
      </p:pic>
      <p:sp>
        <p:nvSpPr>
          <p:cNvPr id="8" name="Textfeld 7">
            <a:hlinkClick r:id="rId6" action="ppaction://hlinksldjump"/>
          </p:cNvPr>
          <p:cNvSpPr txBox="1"/>
          <p:nvPr/>
        </p:nvSpPr>
        <p:spPr>
          <a:xfrm>
            <a:off x="294968" y="48869"/>
            <a:ext cx="11543882" cy="6740307"/>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682975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55752"/>
          </a:xfrm>
        </p:spPr>
        <p:txBody>
          <a:bodyPr/>
          <a:lstStyle/>
          <a:p>
            <a:r>
              <a:rPr lang="de-DE" dirty="0"/>
              <a:t>Sondersymbole</a:t>
            </a:r>
          </a:p>
        </p:txBody>
      </p:sp>
      <p:sp>
        <p:nvSpPr>
          <p:cNvPr id="3" name="Inhaltsplatzhalter 2"/>
          <p:cNvSpPr>
            <a:spLocks noGrp="1"/>
          </p:cNvSpPr>
          <p:nvPr>
            <p:ph idx="1"/>
          </p:nvPr>
        </p:nvSpPr>
        <p:spPr>
          <a:xfrm>
            <a:off x="838200" y="1409039"/>
            <a:ext cx="10515600" cy="4351338"/>
          </a:xfrm>
        </p:spPr>
        <p:txBody>
          <a:bodyPr/>
          <a:lstStyle/>
          <a:p>
            <a:pPr marL="0" indent="0">
              <a:buNone/>
            </a:pPr>
            <a:r>
              <a:rPr lang="de-DE" dirty="0"/>
              <a:t>Hierbei handelt es sich um einmalig verwendete Symbole, hinter denen sich ebenfalls Funktionen verbergen.</a:t>
            </a:r>
          </a:p>
          <a:p>
            <a:pPr marL="0" indent="0">
              <a:buNone/>
            </a:pPr>
            <a:endParaRPr lang="de-DE" dirty="0"/>
          </a:p>
          <a:p>
            <a:pPr marL="0" indent="0">
              <a:buNone/>
            </a:pPr>
            <a:r>
              <a:rPr lang="de-DE" dirty="0"/>
              <a:t>Beispiele:       = Verkleinerung des fixierten Kopfes des Blattes „Daten“</a:t>
            </a:r>
            <a:br>
              <a:rPr lang="de-DE" dirty="0"/>
            </a:br>
            <a:endParaRPr lang="de-DE" dirty="0"/>
          </a:p>
          <a:p>
            <a:pPr marL="0" indent="0">
              <a:buNone/>
            </a:pPr>
            <a:r>
              <a:rPr lang="de-DE" dirty="0"/>
              <a:t>		  = Sprung zu „Stutzen Ende“</a:t>
            </a:r>
          </a:p>
          <a:p>
            <a:pPr marL="0" indent="0">
              <a:buNone/>
            </a:pPr>
            <a:r>
              <a:rPr lang="de-DE" dirty="0"/>
              <a:t>	       </a:t>
            </a:r>
          </a:p>
          <a:p>
            <a:pPr marL="0" indent="0">
              <a:buNone/>
            </a:pPr>
            <a:r>
              <a:rPr lang="de-DE" dirty="0"/>
              <a:t>		  = Link zur Internetseite www.luftdicht.de</a:t>
            </a:r>
          </a:p>
          <a:p>
            <a:pPr marL="0" indent="0">
              <a:buNone/>
            </a:pPr>
            <a:endParaRPr lang="de-DE" dirty="0"/>
          </a:p>
        </p:txBody>
      </p:sp>
      <p:pic>
        <p:nvPicPr>
          <p:cNvPr id="4" name="Grafik 3"/>
          <p:cNvPicPr>
            <a:picLocks noChangeAspect="1"/>
          </p:cNvPicPr>
          <p:nvPr/>
        </p:nvPicPr>
        <p:blipFill>
          <a:blip r:embed="rId2"/>
          <a:stretch>
            <a:fillRect/>
          </a:stretch>
        </p:blipFill>
        <p:spPr>
          <a:xfrm>
            <a:off x="2386019" y="2526911"/>
            <a:ext cx="495238" cy="828571"/>
          </a:xfrm>
          <a:prstGeom prst="rect">
            <a:avLst/>
          </a:prstGeom>
        </p:spPr>
      </p:pic>
      <p:pic>
        <p:nvPicPr>
          <p:cNvPr id="5" name="Grafik 4"/>
          <p:cNvPicPr>
            <a:picLocks noChangeAspect="1"/>
          </p:cNvPicPr>
          <p:nvPr/>
        </p:nvPicPr>
        <p:blipFill>
          <a:blip r:embed="rId3"/>
          <a:stretch>
            <a:fillRect/>
          </a:stretch>
        </p:blipFill>
        <p:spPr>
          <a:xfrm>
            <a:off x="2452242" y="3784823"/>
            <a:ext cx="390476" cy="370659"/>
          </a:xfrm>
          <a:prstGeom prst="rect">
            <a:avLst/>
          </a:prstGeom>
        </p:spPr>
      </p:pic>
      <p:pic>
        <p:nvPicPr>
          <p:cNvPr id="6" name="Grafik 5"/>
          <p:cNvPicPr>
            <a:picLocks noChangeAspect="1"/>
          </p:cNvPicPr>
          <p:nvPr/>
        </p:nvPicPr>
        <p:blipFill>
          <a:blip r:embed="rId4"/>
          <a:stretch>
            <a:fillRect/>
          </a:stretch>
        </p:blipFill>
        <p:spPr>
          <a:xfrm>
            <a:off x="2043162" y="4491692"/>
            <a:ext cx="838095" cy="800000"/>
          </a:xfrm>
          <a:prstGeom prst="rect">
            <a:avLst/>
          </a:prstGeom>
        </p:spPr>
      </p:pic>
      <p:sp>
        <p:nvSpPr>
          <p:cNvPr id="7" name="Textfeld 6">
            <a:hlinkClick r:id="rId5" action="ppaction://hlinksldjump"/>
          </p:cNvPr>
          <p:cNvSpPr txBox="1"/>
          <p:nvPr/>
        </p:nvSpPr>
        <p:spPr>
          <a:xfrm>
            <a:off x="349541" y="264145"/>
            <a:ext cx="11492918" cy="646330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531155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Zellbegrenzungen</a:t>
            </a:r>
          </a:p>
        </p:txBody>
      </p:sp>
      <p:sp>
        <p:nvSpPr>
          <p:cNvPr id="3" name="Inhaltsplatzhalter 2"/>
          <p:cNvSpPr>
            <a:spLocks noGrp="1"/>
          </p:cNvSpPr>
          <p:nvPr>
            <p:ph idx="1"/>
          </p:nvPr>
        </p:nvSpPr>
        <p:spPr/>
        <p:txBody>
          <a:bodyPr/>
          <a:lstStyle/>
          <a:p>
            <a:pPr marL="0" indent="0">
              <a:buNone/>
            </a:pPr>
            <a:r>
              <a:rPr lang="de-DE" dirty="0"/>
              <a:t>Dies sind Zellbegrenzungen (Rahmen), die die Ordnung herstellen.</a:t>
            </a:r>
          </a:p>
          <a:p>
            <a:pPr marL="0" indent="0">
              <a:buNone/>
            </a:pPr>
            <a:endParaRPr lang="de-DE" dirty="0"/>
          </a:p>
          <a:p>
            <a:pPr marL="0" indent="0">
              <a:buNone/>
            </a:pPr>
            <a:r>
              <a:rPr lang="de-DE" dirty="0"/>
              <a:t>Beispiel:</a:t>
            </a:r>
          </a:p>
        </p:txBody>
      </p:sp>
      <p:pic>
        <p:nvPicPr>
          <p:cNvPr id="4" name="Grafik 3"/>
          <p:cNvPicPr>
            <a:picLocks noChangeAspect="1"/>
          </p:cNvPicPr>
          <p:nvPr/>
        </p:nvPicPr>
        <p:blipFill>
          <a:blip r:embed="rId2"/>
          <a:stretch>
            <a:fillRect/>
          </a:stretch>
        </p:blipFill>
        <p:spPr>
          <a:xfrm>
            <a:off x="2423020" y="2890023"/>
            <a:ext cx="914286" cy="295238"/>
          </a:xfrm>
          <a:prstGeom prst="rect">
            <a:avLst/>
          </a:prstGeom>
        </p:spPr>
      </p:pic>
      <p:sp>
        <p:nvSpPr>
          <p:cNvPr id="5" name="Textfeld 4">
            <a:hlinkClick r:id="rId3" action="ppaction://hlinksldjump"/>
          </p:cNvPr>
          <p:cNvSpPr txBox="1"/>
          <p:nvPr/>
        </p:nvSpPr>
        <p:spPr>
          <a:xfrm>
            <a:off x="663442" y="621948"/>
            <a:ext cx="10690358" cy="5909310"/>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63525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652" y="1434517"/>
            <a:ext cx="12190348" cy="4882969"/>
          </a:xfrm>
          <a:prstGeom prst="rect">
            <a:avLst/>
          </a:prstGeom>
        </p:spPr>
      </p:pic>
      <p:sp>
        <p:nvSpPr>
          <p:cNvPr id="5" name="Titel 1"/>
          <p:cNvSpPr>
            <a:spLocks noGrp="1"/>
          </p:cNvSpPr>
          <p:nvPr>
            <p:ph type="title"/>
          </p:nvPr>
        </p:nvSpPr>
        <p:spPr>
          <a:xfrm>
            <a:off x="0" y="0"/>
            <a:ext cx="12192000" cy="1325563"/>
          </a:xfrm>
        </p:spPr>
        <p:txBody>
          <a:bodyPr/>
          <a:lstStyle/>
          <a:p>
            <a:pPr algn="ctr"/>
            <a:r>
              <a:rPr lang="de-DE" dirty="0"/>
              <a:t>Das alles passt in das Blatt „Daten“ in sinnvoller </a:t>
            </a:r>
            <a:br>
              <a:rPr lang="de-DE" dirty="0"/>
            </a:br>
            <a:r>
              <a:rPr lang="de-DE" dirty="0"/>
              <a:t>Zusammenstellung rein.</a:t>
            </a:r>
          </a:p>
        </p:txBody>
      </p:sp>
      <p:sp>
        <p:nvSpPr>
          <p:cNvPr id="6" name="Titel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dirty="0"/>
          </a:p>
        </p:txBody>
      </p:sp>
    </p:spTree>
    <p:extLst>
      <p:ext uri="{BB962C8B-B14F-4D97-AF65-F5344CB8AC3E}">
        <p14:creationId xmlns:p14="http://schemas.microsoft.com/office/powerpoint/2010/main" val="37364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652" y="1434517"/>
            <a:ext cx="12190348" cy="4882969"/>
          </a:xfrm>
          <a:prstGeom prst="rect">
            <a:avLst/>
          </a:prstGeom>
        </p:spPr>
      </p:pic>
      <p:sp>
        <p:nvSpPr>
          <p:cNvPr id="5" name="Titel 1"/>
          <p:cNvSpPr>
            <a:spLocks noGrp="1"/>
          </p:cNvSpPr>
          <p:nvPr>
            <p:ph type="title"/>
          </p:nvPr>
        </p:nvSpPr>
        <p:spPr>
          <a:xfrm>
            <a:off x="754310" y="220205"/>
            <a:ext cx="10515600" cy="109057"/>
          </a:xfrm>
        </p:spPr>
        <p:txBody>
          <a:bodyPr>
            <a:normAutofit fontScale="90000"/>
          </a:bodyPr>
          <a:lstStyle/>
          <a:p>
            <a:pPr algn="ctr"/>
            <a:r>
              <a:rPr lang="de-DE" sz="3200" dirty="0"/>
              <a:t>Messdatenquellen</a:t>
            </a:r>
          </a:p>
        </p:txBody>
      </p:sp>
      <p:sp>
        <p:nvSpPr>
          <p:cNvPr id="6" name="Titel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dirty="0"/>
          </a:p>
        </p:txBody>
      </p:sp>
      <p:sp>
        <p:nvSpPr>
          <p:cNvPr id="2" name="Textfeld 1"/>
          <p:cNvSpPr txBox="1"/>
          <p:nvPr/>
        </p:nvSpPr>
        <p:spPr>
          <a:xfrm>
            <a:off x="169178" y="504686"/>
            <a:ext cx="11853644" cy="523220"/>
          </a:xfrm>
          <a:prstGeom prst="rect">
            <a:avLst/>
          </a:prstGeom>
          <a:noFill/>
        </p:spPr>
        <p:txBody>
          <a:bodyPr wrap="square" rtlCol="0">
            <a:spAutoFit/>
          </a:bodyPr>
          <a:lstStyle/>
          <a:p>
            <a:r>
              <a:rPr lang="de-DE" sz="2800" dirty="0"/>
              <a:t>Den einzelnen Messdatenquellen und Auswertungen sind Spalten zugeordnet.</a:t>
            </a:r>
          </a:p>
        </p:txBody>
      </p:sp>
      <p:sp>
        <p:nvSpPr>
          <p:cNvPr id="3" name="Rechteck 2"/>
          <p:cNvSpPr/>
          <p:nvPr/>
        </p:nvSpPr>
        <p:spPr>
          <a:xfrm>
            <a:off x="243281" y="1619365"/>
            <a:ext cx="3573709" cy="5238635"/>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162502" y="969602"/>
            <a:ext cx="2849608" cy="523220"/>
          </a:xfrm>
          <a:prstGeom prst="rect">
            <a:avLst/>
          </a:prstGeom>
        </p:spPr>
        <p:txBody>
          <a:bodyPr wrap="square">
            <a:spAutoFit/>
          </a:bodyPr>
          <a:lstStyle/>
          <a:p>
            <a:pPr algn="ctr"/>
            <a:r>
              <a:rPr lang="de-DE" sz="2800" dirty="0">
                <a:solidFill>
                  <a:srgbClr val="FF0000"/>
                </a:solidFill>
              </a:rPr>
              <a:t>Zusätzlich T2, F2</a:t>
            </a:r>
          </a:p>
        </p:txBody>
      </p:sp>
      <p:sp>
        <p:nvSpPr>
          <p:cNvPr id="8" name="Rechteck 7"/>
          <p:cNvSpPr/>
          <p:nvPr/>
        </p:nvSpPr>
        <p:spPr>
          <a:xfrm>
            <a:off x="5328408" y="1619365"/>
            <a:ext cx="6793684" cy="5238635"/>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816990" y="2544547"/>
            <a:ext cx="1511418" cy="1322778"/>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653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652" y="1434517"/>
            <a:ext cx="12190348" cy="4882969"/>
          </a:xfrm>
          <a:prstGeom prst="rect">
            <a:avLst/>
          </a:prstGeom>
        </p:spPr>
      </p:pic>
      <p:sp>
        <p:nvSpPr>
          <p:cNvPr id="5" name="Titel 1"/>
          <p:cNvSpPr>
            <a:spLocks noGrp="1"/>
          </p:cNvSpPr>
          <p:nvPr>
            <p:ph type="title"/>
          </p:nvPr>
        </p:nvSpPr>
        <p:spPr>
          <a:xfrm>
            <a:off x="754310" y="220205"/>
            <a:ext cx="10515600" cy="109057"/>
          </a:xfrm>
        </p:spPr>
        <p:txBody>
          <a:bodyPr>
            <a:normAutofit fontScale="90000"/>
          </a:bodyPr>
          <a:lstStyle/>
          <a:p>
            <a:pPr algn="ctr"/>
            <a:r>
              <a:rPr lang="de-DE" sz="3200" dirty="0"/>
              <a:t>Messdatenquellen</a:t>
            </a:r>
          </a:p>
        </p:txBody>
      </p:sp>
      <p:sp>
        <p:nvSpPr>
          <p:cNvPr id="6" name="Titel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dirty="0"/>
          </a:p>
        </p:txBody>
      </p:sp>
      <p:sp>
        <p:nvSpPr>
          <p:cNvPr id="2" name="Textfeld 1"/>
          <p:cNvSpPr txBox="1"/>
          <p:nvPr/>
        </p:nvSpPr>
        <p:spPr>
          <a:xfrm>
            <a:off x="169178" y="504686"/>
            <a:ext cx="11853644" cy="523220"/>
          </a:xfrm>
          <a:prstGeom prst="rect">
            <a:avLst/>
          </a:prstGeom>
          <a:noFill/>
        </p:spPr>
        <p:txBody>
          <a:bodyPr wrap="square" rtlCol="0">
            <a:spAutoFit/>
          </a:bodyPr>
          <a:lstStyle/>
          <a:p>
            <a:r>
              <a:rPr lang="de-DE" sz="2800" dirty="0"/>
              <a:t>Den einzelnen Messdatenquellen und Auswertungen sind Spalten zugeordnet.</a:t>
            </a:r>
          </a:p>
        </p:txBody>
      </p:sp>
      <p:sp>
        <p:nvSpPr>
          <p:cNvPr id="8" name="Textfeld 7"/>
          <p:cNvSpPr txBox="1"/>
          <p:nvPr/>
        </p:nvSpPr>
        <p:spPr>
          <a:xfrm>
            <a:off x="4597167" y="911297"/>
            <a:ext cx="2181138" cy="523220"/>
          </a:xfrm>
          <a:prstGeom prst="rect">
            <a:avLst/>
          </a:prstGeom>
          <a:noFill/>
        </p:spPr>
        <p:txBody>
          <a:bodyPr wrap="square" rtlCol="0">
            <a:spAutoFit/>
          </a:bodyPr>
          <a:lstStyle/>
          <a:p>
            <a:pPr algn="ctr"/>
            <a:r>
              <a:rPr lang="de-DE" sz="2800" dirty="0">
                <a:solidFill>
                  <a:srgbClr val="FF0000"/>
                </a:solidFill>
              </a:rPr>
              <a:t>Zusätzlich T3</a:t>
            </a:r>
          </a:p>
        </p:txBody>
      </p:sp>
      <p:sp>
        <p:nvSpPr>
          <p:cNvPr id="9" name="Rechteck 8"/>
          <p:cNvSpPr/>
          <p:nvPr/>
        </p:nvSpPr>
        <p:spPr>
          <a:xfrm>
            <a:off x="243281" y="1619365"/>
            <a:ext cx="5083729" cy="5238635"/>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6096000" y="1619365"/>
            <a:ext cx="6017703" cy="5238635"/>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327010" y="2544547"/>
            <a:ext cx="768990" cy="1347945"/>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967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652" y="1434517"/>
            <a:ext cx="12190348" cy="4882969"/>
          </a:xfrm>
          <a:prstGeom prst="rect">
            <a:avLst/>
          </a:prstGeom>
        </p:spPr>
      </p:pic>
      <p:sp>
        <p:nvSpPr>
          <p:cNvPr id="5" name="Titel 1"/>
          <p:cNvSpPr>
            <a:spLocks noGrp="1"/>
          </p:cNvSpPr>
          <p:nvPr>
            <p:ph type="title"/>
          </p:nvPr>
        </p:nvSpPr>
        <p:spPr>
          <a:xfrm>
            <a:off x="754310" y="220205"/>
            <a:ext cx="10515600" cy="109057"/>
          </a:xfrm>
        </p:spPr>
        <p:txBody>
          <a:bodyPr>
            <a:normAutofit fontScale="90000"/>
          </a:bodyPr>
          <a:lstStyle/>
          <a:p>
            <a:pPr algn="ctr"/>
            <a:r>
              <a:rPr lang="de-DE" sz="3200" dirty="0"/>
              <a:t>Messdatenquellen</a:t>
            </a:r>
          </a:p>
        </p:txBody>
      </p:sp>
      <p:sp>
        <p:nvSpPr>
          <p:cNvPr id="6" name="Titel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dirty="0"/>
          </a:p>
        </p:txBody>
      </p:sp>
      <p:sp>
        <p:nvSpPr>
          <p:cNvPr id="2" name="Textfeld 1"/>
          <p:cNvSpPr txBox="1"/>
          <p:nvPr/>
        </p:nvSpPr>
        <p:spPr>
          <a:xfrm>
            <a:off x="243281" y="279959"/>
            <a:ext cx="11853644" cy="523220"/>
          </a:xfrm>
          <a:prstGeom prst="rect">
            <a:avLst/>
          </a:prstGeom>
          <a:noFill/>
        </p:spPr>
        <p:txBody>
          <a:bodyPr wrap="square" rtlCol="0">
            <a:spAutoFit/>
          </a:bodyPr>
          <a:lstStyle/>
          <a:p>
            <a:r>
              <a:rPr lang="de-DE" sz="2800" dirty="0"/>
              <a:t>Den einzelnen Messdatenquellen und Auswertungen sind Spalten zugeordnet.</a:t>
            </a:r>
          </a:p>
        </p:txBody>
      </p:sp>
      <p:sp>
        <p:nvSpPr>
          <p:cNvPr id="8" name="Textfeld 7"/>
          <p:cNvSpPr txBox="1"/>
          <p:nvPr/>
        </p:nvSpPr>
        <p:spPr>
          <a:xfrm>
            <a:off x="5057164" y="596383"/>
            <a:ext cx="5259897" cy="954107"/>
          </a:xfrm>
          <a:prstGeom prst="rect">
            <a:avLst/>
          </a:prstGeom>
          <a:noFill/>
        </p:spPr>
        <p:txBody>
          <a:bodyPr wrap="square" rtlCol="0">
            <a:spAutoFit/>
          </a:bodyPr>
          <a:lstStyle/>
          <a:p>
            <a:pPr algn="ctr"/>
            <a:r>
              <a:rPr lang="de-DE" sz="2800" dirty="0">
                <a:solidFill>
                  <a:srgbClr val="FF0000"/>
                </a:solidFill>
              </a:rPr>
              <a:t>Verschiedene Auswertungen, teilweise umschaltbar</a:t>
            </a:r>
          </a:p>
        </p:txBody>
      </p:sp>
      <p:sp>
        <p:nvSpPr>
          <p:cNvPr id="9" name="Rechteck 8"/>
          <p:cNvSpPr/>
          <p:nvPr/>
        </p:nvSpPr>
        <p:spPr>
          <a:xfrm>
            <a:off x="243281" y="1619365"/>
            <a:ext cx="5852719" cy="5238635"/>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9311781" y="1619365"/>
            <a:ext cx="2878568" cy="5238635"/>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096000" y="3274317"/>
            <a:ext cx="3214130" cy="145954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p:cNvCxnSpPr/>
          <p:nvPr/>
        </p:nvCxnSpPr>
        <p:spPr>
          <a:xfrm flipH="1">
            <a:off x="7756798" y="1434517"/>
            <a:ext cx="588597" cy="46139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8345395" y="1434517"/>
            <a:ext cx="1653" cy="40267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8347046" y="1434517"/>
            <a:ext cx="545284" cy="46139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0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652" y="1434517"/>
            <a:ext cx="12190348" cy="4882969"/>
          </a:xfrm>
          <a:prstGeom prst="rect">
            <a:avLst/>
          </a:prstGeom>
        </p:spPr>
      </p:pic>
      <p:sp>
        <p:nvSpPr>
          <p:cNvPr id="5" name="Titel 1"/>
          <p:cNvSpPr>
            <a:spLocks noGrp="1"/>
          </p:cNvSpPr>
          <p:nvPr>
            <p:ph type="title"/>
          </p:nvPr>
        </p:nvSpPr>
        <p:spPr>
          <a:xfrm>
            <a:off x="754310" y="131759"/>
            <a:ext cx="10515600" cy="109057"/>
          </a:xfrm>
        </p:spPr>
        <p:txBody>
          <a:bodyPr>
            <a:normAutofit fontScale="90000"/>
          </a:bodyPr>
          <a:lstStyle/>
          <a:p>
            <a:pPr algn="ctr"/>
            <a:r>
              <a:rPr lang="de-DE" sz="3200" dirty="0"/>
              <a:t>Messdatenquellen</a:t>
            </a:r>
          </a:p>
        </p:txBody>
      </p:sp>
      <p:sp>
        <p:nvSpPr>
          <p:cNvPr id="6" name="Titel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dirty="0"/>
          </a:p>
        </p:txBody>
      </p:sp>
      <p:sp>
        <p:nvSpPr>
          <p:cNvPr id="2" name="Textfeld 1"/>
          <p:cNvSpPr txBox="1"/>
          <p:nvPr/>
        </p:nvSpPr>
        <p:spPr>
          <a:xfrm>
            <a:off x="338356" y="191803"/>
            <a:ext cx="11853644" cy="523220"/>
          </a:xfrm>
          <a:prstGeom prst="rect">
            <a:avLst/>
          </a:prstGeom>
          <a:noFill/>
        </p:spPr>
        <p:txBody>
          <a:bodyPr wrap="square" rtlCol="0">
            <a:spAutoFit/>
          </a:bodyPr>
          <a:lstStyle/>
          <a:p>
            <a:r>
              <a:rPr lang="de-DE" sz="2800" dirty="0"/>
              <a:t>Den einzelnen Messdatenquellen und Auswertungen sind Spalten zugeordnet.</a:t>
            </a:r>
          </a:p>
        </p:txBody>
      </p:sp>
      <p:sp>
        <p:nvSpPr>
          <p:cNvPr id="8" name="Textfeld 7"/>
          <p:cNvSpPr txBox="1"/>
          <p:nvPr/>
        </p:nvSpPr>
        <p:spPr>
          <a:xfrm>
            <a:off x="8989901" y="529785"/>
            <a:ext cx="3126026" cy="954107"/>
          </a:xfrm>
          <a:prstGeom prst="rect">
            <a:avLst/>
          </a:prstGeom>
          <a:noFill/>
        </p:spPr>
        <p:txBody>
          <a:bodyPr wrap="square" rtlCol="0">
            <a:spAutoFit/>
          </a:bodyPr>
          <a:lstStyle/>
          <a:p>
            <a:pPr algn="ctr"/>
            <a:r>
              <a:rPr lang="de-DE" sz="2800" dirty="0">
                <a:solidFill>
                  <a:srgbClr val="FF0000"/>
                </a:solidFill>
              </a:rPr>
              <a:t>Waagerechte Linien </a:t>
            </a:r>
          </a:p>
          <a:p>
            <a:pPr algn="ctr"/>
            <a:r>
              <a:rPr lang="de-DE" sz="2800" dirty="0">
                <a:solidFill>
                  <a:srgbClr val="FF0000"/>
                </a:solidFill>
              </a:rPr>
              <a:t>in den Diagrammen</a:t>
            </a:r>
          </a:p>
        </p:txBody>
      </p:sp>
      <p:sp>
        <p:nvSpPr>
          <p:cNvPr id="9" name="Rechteck 8"/>
          <p:cNvSpPr/>
          <p:nvPr/>
        </p:nvSpPr>
        <p:spPr>
          <a:xfrm>
            <a:off x="243280" y="1619365"/>
            <a:ext cx="9446003" cy="5238635"/>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1595197" y="1619365"/>
            <a:ext cx="595151" cy="5238635"/>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9689283" y="1619365"/>
            <a:ext cx="1904262" cy="2810023"/>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26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652" y="1520784"/>
            <a:ext cx="12190348" cy="4882969"/>
          </a:xfrm>
          <a:prstGeom prst="rect">
            <a:avLst/>
          </a:prstGeom>
        </p:spPr>
      </p:pic>
      <p:sp>
        <p:nvSpPr>
          <p:cNvPr id="6" name="Titel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dirty="0"/>
          </a:p>
        </p:txBody>
      </p:sp>
      <p:sp>
        <p:nvSpPr>
          <p:cNvPr id="2" name="Textfeld 1"/>
          <p:cNvSpPr txBox="1"/>
          <p:nvPr/>
        </p:nvSpPr>
        <p:spPr>
          <a:xfrm>
            <a:off x="169178" y="504686"/>
            <a:ext cx="11853644" cy="954107"/>
          </a:xfrm>
          <a:prstGeom prst="rect">
            <a:avLst/>
          </a:prstGeom>
          <a:noFill/>
        </p:spPr>
        <p:txBody>
          <a:bodyPr wrap="square" rtlCol="0">
            <a:spAutoFit/>
          </a:bodyPr>
          <a:lstStyle/>
          <a:p>
            <a:pPr algn="ctr"/>
            <a:r>
              <a:rPr lang="de-DE" sz="2800" dirty="0"/>
              <a:t>Gleichartige Angaben bzw. Vorgaben zu den Spalten sind im Kopf des Blattes in Zeilen untergebracht.</a:t>
            </a:r>
          </a:p>
        </p:txBody>
      </p:sp>
      <p:sp>
        <p:nvSpPr>
          <p:cNvPr id="9" name="Rechteck 8"/>
          <p:cNvSpPr/>
          <p:nvPr/>
        </p:nvSpPr>
        <p:spPr>
          <a:xfrm>
            <a:off x="0" y="1690688"/>
            <a:ext cx="12190348" cy="23878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0" y="2568719"/>
            <a:ext cx="12190348" cy="1952947"/>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0" y="6230121"/>
            <a:ext cx="12192000" cy="627879"/>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917659" y="2045499"/>
            <a:ext cx="2424418" cy="523220"/>
          </a:xfrm>
          <a:prstGeom prst="rect">
            <a:avLst/>
          </a:prstGeom>
          <a:noFill/>
        </p:spPr>
        <p:txBody>
          <a:bodyPr wrap="square" rtlCol="0">
            <a:spAutoFit/>
          </a:bodyPr>
          <a:lstStyle/>
          <a:p>
            <a:pPr algn="ctr"/>
            <a:r>
              <a:rPr lang="de-DE" sz="2800" dirty="0">
                <a:solidFill>
                  <a:srgbClr val="FF0000"/>
                </a:solidFill>
              </a:rPr>
              <a:t>z.B. Statistik</a:t>
            </a:r>
          </a:p>
        </p:txBody>
      </p:sp>
      <p:sp>
        <p:nvSpPr>
          <p:cNvPr id="14" name="Rechteck 13"/>
          <p:cNvSpPr/>
          <p:nvPr/>
        </p:nvSpPr>
        <p:spPr>
          <a:xfrm>
            <a:off x="9318517" y="1929468"/>
            <a:ext cx="2871831" cy="639251"/>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9313178" y="4510095"/>
            <a:ext cx="384495" cy="1720026"/>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859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0" y="1912000"/>
            <a:ext cx="12190348" cy="4882969"/>
          </a:xfrm>
          <a:prstGeom prst="rect">
            <a:avLst/>
          </a:prstGeom>
        </p:spPr>
      </p:pic>
      <p:sp>
        <p:nvSpPr>
          <p:cNvPr id="5" name="Titel 1"/>
          <p:cNvSpPr>
            <a:spLocks noGrp="1"/>
          </p:cNvSpPr>
          <p:nvPr>
            <p:ph type="title"/>
          </p:nvPr>
        </p:nvSpPr>
        <p:spPr>
          <a:xfrm>
            <a:off x="256436" y="161178"/>
            <a:ext cx="11677475" cy="1750822"/>
          </a:xfrm>
        </p:spPr>
        <p:txBody>
          <a:bodyPr>
            <a:normAutofit fontScale="90000"/>
          </a:bodyPr>
          <a:lstStyle/>
          <a:p>
            <a:r>
              <a:rPr lang="de-DE" sz="2800" dirty="0"/>
              <a:t>Die Zellen               bzw. Schaltflächen                       sind je nach ihrer Funktion farblich unterschiedlich gestaltet. Das muss man wissen, um mit der Excelmappe sinnvoll umgehen zu können. Farbe und Beschriftung geben die Funktion an.</a:t>
            </a:r>
            <a:br>
              <a:rPr lang="de-DE" sz="2800" dirty="0"/>
            </a:br>
            <a:r>
              <a:rPr lang="de-DE" sz="2800" dirty="0"/>
              <a:t>Die meisten Arbeiten werden mit einem Klick mit der linken Maustaste auf die Zelle bzw. Schaltfläche ausgelöst.</a:t>
            </a:r>
          </a:p>
        </p:txBody>
      </p:sp>
      <p:sp>
        <p:nvSpPr>
          <p:cNvPr id="6" name="Titel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dirty="0"/>
          </a:p>
        </p:txBody>
      </p:sp>
      <p:pic>
        <p:nvPicPr>
          <p:cNvPr id="8" name="Grafik 7"/>
          <p:cNvPicPr>
            <a:picLocks noChangeAspect="1"/>
          </p:cNvPicPr>
          <p:nvPr/>
        </p:nvPicPr>
        <p:blipFill>
          <a:blip r:embed="rId3"/>
          <a:stretch>
            <a:fillRect/>
          </a:stretch>
        </p:blipFill>
        <p:spPr>
          <a:xfrm>
            <a:off x="5088565" y="38639"/>
            <a:ext cx="1500341" cy="534696"/>
          </a:xfrm>
          <a:prstGeom prst="rect">
            <a:avLst/>
          </a:prstGeom>
        </p:spPr>
      </p:pic>
      <p:pic>
        <p:nvPicPr>
          <p:cNvPr id="2" name="Grafik 1"/>
          <p:cNvPicPr>
            <a:picLocks noChangeAspect="1"/>
          </p:cNvPicPr>
          <p:nvPr/>
        </p:nvPicPr>
        <p:blipFill>
          <a:blip r:embed="rId4"/>
          <a:stretch>
            <a:fillRect/>
          </a:stretch>
        </p:blipFill>
        <p:spPr>
          <a:xfrm>
            <a:off x="1656273" y="208677"/>
            <a:ext cx="952500" cy="194619"/>
          </a:xfrm>
          <a:prstGeom prst="rect">
            <a:avLst/>
          </a:prstGeom>
          <a:ln>
            <a:solidFill>
              <a:schemeClr val="tx1"/>
            </a:solidFill>
          </a:ln>
        </p:spPr>
      </p:pic>
    </p:spTree>
    <p:extLst>
      <p:ext uri="{BB962C8B-B14F-4D97-AF65-F5344CB8AC3E}">
        <p14:creationId xmlns:p14="http://schemas.microsoft.com/office/powerpoint/2010/main" val="349352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9477" y="0"/>
            <a:ext cx="10515600" cy="683499"/>
          </a:xfrm>
        </p:spPr>
        <p:txBody>
          <a:bodyPr>
            <a:normAutofit fontScale="90000"/>
          </a:bodyPr>
          <a:lstStyle/>
          <a:p>
            <a:pPr algn="ctr"/>
            <a:r>
              <a:rPr lang="de-DE" dirty="0"/>
              <a:t>Das Blatt „Daten“ ausgeräumt.</a:t>
            </a:r>
          </a:p>
        </p:txBody>
      </p:sp>
      <p:pic>
        <p:nvPicPr>
          <p:cNvPr id="4" name="Grafik 3"/>
          <p:cNvPicPr>
            <a:picLocks noChangeAspect="1"/>
          </p:cNvPicPr>
          <p:nvPr/>
        </p:nvPicPr>
        <p:blipFill>
          <a:blip r:embed="rId2"/>
          <a:stretch>
            <a:fillRect/>
          </a:stretch>
        </p:blipFill>
        <p:spPr>
          <a:xfrm>
            <a:off x="239279" y="1974604"/>
            <a:ext cx="11715032" cy="4610950"/>
          </a:xfrm>
          <a:prstGeom prst="rect">
            <a:avLst/>
          </a:prstGeom>
          <a:ln w="15875">
            <a:solidFill>
              <a:schemeClr val="tx1"/>
            </a:solidFill>
          </a:ln>
        </p:spPr>
      </p:pic>
      <p:sp>
        <p:nvSpPr>
          <p:cNvPr id="3" name="Textfeld 2"/>
          <p:cNvSpPr txBox="1"/>
          <p:nvPr/>
        </p:nvSpPr>
        <p:spPr>
          <a:xfrm>
            <a:off x="1591907" y="804550"/>
            <a:ext cx="9009777" cy="923330"/>
          </a:xfrm>
          <a:prstGeom prst="rect">
            <a:avLst/>
          </a:prstGeom>
          <a:noFill/>
        </p:spPr>
        <p:txBody>
          <a:bodyPr wrap="square" rtlCol="0">
            <a:spAutoFit/>
          </a:bodyPr>
          <a:lstStyle/>
          <a:p>
            <a:pPr algn="ctr"/>
            <a:r>
              <a:rPr lang="de-DE" dirty="0"/>
              <a:t>Um die unterschiedlichen Arten von Zellen und Schaltflächen zu erklären, habe ich das Blatt zerlegt und die Elemente sortiert. Ganz nach dem Vorbild des Schweizer Aufräumkünstlers </a:t>
            </a:r>
            <a:r>
              <a:rPr lang="de-DE" dirty="0" err="1"/>
              <a:t>Ursus</a:t>
            </a:r>
            <a:r>
              <a:rPr lang="de-DE" dirty="0"/>
              <a:t> </a:t>
            </a:r>
            <a:r>
              <a:rPr lang="de-DE" dirty="0" err="1"/>
              <a:t>Wehrli</a:t>
            </a:r>
            <a:r>
              <a:rPr lang="de-DE" dirty="0"/>
              <a:t>.</a:t>
            </a:r>
          </a:p>
        </p:txBody>
      </p:sp>
    </p:spTree>
    <p:extLst>
      <p:ext uri="{BB962C8B-B14F-4D97-AF65-F5344CB8AC3E}">
        <p14:creationId xmlns:p14="http://schemas.microsoft.com/office/powerpoint/2010/main" val="35515452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Words>
  <Application>Microsoft Office PowerPoint</Application>
  <PresentationFormat>Breitbild</PresentationFormat>
  <Paragraphs>421</Paragraphs>
  <Slides>28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Calibri</vt:lpstr>
      <vt:lpstr>Calibri Light</vt:lpstr>
      <vt:lpstr>Office</vt:lpstr>
      <vt:lpstr>Dies ist das Blatt „Daten“, die Schaltzentrale der Lüftungslogger-Excelmappe.</vt:lpstr>
      <vt:lpstr>Messdatenquellen</vt:lpstr>
      <vt:lpstr>Messdatenquellen</vt:lpstr>
      <vt:lpstr>Messdatenquellen</vt:lpstr>
      <vt:lpstr>Messdatenquellen</vt:lpstr>
      <vt:lpstr>Messdatenquellen</vt:lpstr>
      <vt:lpstr>PowerPoint-Präsentation</vt:lpstr>
      <vt:lpstr>Die Zellen               bzw. Schaltflächen                       sind je nach ihrer Funktion farblich unterschiedlich gestaltet. Das muss man wissen, um mit der Excelmappe sinnvoll umgehen zu können. Farbe und Beschriftung geben die Funktion an. Die meisten Arbeiten werden mit einem Klick mit der linken Maustaste auf die Zelle bzw. Schaltfläche ausgelöst.</vt:lpstr>
      <vt:lpstr>Das Blatt „Daten“ ausgeräumt.</vt:lpstr>
      <vt:lpstr>PowerPoint-Präsentation</vt:lpstr>
      <vt:lpstr>Start von Analysen</vt:lpstr>
      <vt:lpstr>Auslösung von Aktionen</vt:lpstr>
      <vt:lpstr>Import von Messdaten</vt:lpstr>
      <vt:lpstr>Beschriftungen</vt:lpstr>
      <vt:lpstr>Beschriftungen mit Hilfetexten</vt:lpstr>
      <vt:lpstr>Ausführliche Hilfen</vt:lpstr>
      <vt:lpstr>Ja/Nein-Schalter</vt:lpstr>
      <vt:lpstr>Ja/Nein-Schalter</vt:lpstr>
      <vt:lpstr>Fragezeichen</vt:lpstr>
      <vt:lpstr>Fragezeichen</vt:lpstr>
      <vt:lpstr>Farben der Verläufe</vt:lpstr>
      <vt:lpstr>Farben der Verläufe</vt:lpstr>
      <vt:lpstr>Editierbare Zellen</vt:lpstr>
      <vt:lpstr>Rötlich eingefärbte Zellen</vt:lpstr>
      <vt:lpstr>Informationen zu den geladenen Messdaten</vt:lpstr>
      <vt:lpstr>Sondersymbole</vt:lpstr>
      <vt:lpstr>Zellbegrenzungen</vt:lpstr>
      <vt:lpstr>Das alles passt in das Blatt „Daten“ in sinnvoller  Zusammenstellung 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Herbert Trauernicht</dc:creator>
  <cp:lastModifiedBy>Herbert Trauernicht</cp:lastModifiedBy>
  <cp:revision>137</cp:revision>
  <dcterms:created xsi:type="dcterms:W3CDTF">2016-05-26T16:10:09Z</dcterms:created>
  <dcterms:modified xsi:type="dcterms:W3CDTF">2016-10-06T17:08:24Z</dcterms:modified>
</cp:coreProperties>
</file>